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75" r:id="rId4"/>
    <p:sldId id="272" r:id="rId5"/>
    <p:sldId id="274" r:id="rId6"/>
    <p:sldId id="259" r:id="rId7"/>
    <p:sldId id="266" r:id="rId8"/>
    <p:sldId id="261" r:id="rId9"/>
    <p:sldId id="262" r:id="rId10"/>
    <p:sldId id="263" r:id="rId11"/>
    <p:sldId id="267" r:id="rId12"/>
    <p:sldId id="264" r:id="rId13"/>
    <p:sldId id="265" r:id="rId14"/>
    <p:sldId id="268" r:id="rId15"/>
    <p:sldId id="273" r:id="rId16"/>
    <p:sldId id="270" r:id="rId17"/>
    <p:sldId id="271" r:id="rId18"/>
    <p:sldId id="26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70"/>
  </p:normalViewPr>
  <p:slideViewPr>
    <p:cSldViewPr snapToGrid="0" snapToObjects="1">
      <p:cViewPr varScale="1">
        <p:scale>
          <a:sx n="62" d="100"/>
          <a:sy n="62" d="100"/>
        </p:scale>
        <p:origin x="8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obhán Synan" userId="S::ssynan.spc@lmetb.ie::4209db89-2003-43e0-a3bd-19c51bb1c505" providerId="AD" clId="Web-{6BAB3260-4BA5-E7C8-50C0-772AF7AF03F3}"/>
    <pc:docChg chg="addSld modSld">
      <pc:chgData name="Siobhán Synan" userId="S::ssynan.spc@lmetb.ie::4209db89-2003-43e0-a3bd-19c51bb1c505" providerId="AD" clId="Web-{6BAB3260-4BA5-E7C8-50C0-772AF7AF03F3}" dt="2024-04-09T11:24:40.744" v="270"/>
      <pc:docMkLst>
        <pc:docMk/>
      </pc:docMkLst>
      <pc:sldChg chg="modSp">
        <pc:chgData name="Siobhán Synan" userId="S::ssynan.spc@lmetb.ie::4209db89-2003-43e0-a3bd-19c51bb1c505" providerId="AD" clId="Web-{6BAB3260-4BA5-E7C8-50C0-772AF7AF03F3}" dt="2024-04-09T11:15:03.610" v="2" actId="20577"/>
        <pc:sldMkLst>
          <pc:docMk/>
          <pc:sldMk cId="1833834179" sldId="256"/>
        </pc:sldMkLst>
        <pc:spChg chg="mod">
          <ac:chgData name="Siobhán Synan" userId="S::ssynan.spc@lmetb.ie::4209db89-2003-43e0-a3bd-19c51bb1c505" providerId="AD" clId="Web-{6BAB3260-4BA5-E7C8-50C0-772AF7AF03F3}" dt="2024-04-09T11:15:03.610" v="2" actId="20577"/>
          <ac:spMkLst>
            <pc:docMk/>
            <pc:sldMk cId="1833834179" sldId="256"/>
            <ac:spMk id="2" creationId="{A1990B55-D716-B247-9192-CFF6C969B733}"/>
          </ac:spMkLst>
        </pc:spChg>
      </pc:sldChg>
      <pc:sldChg chg="addSp modSp mod setBg">
        <pc:chgData name="Siobhán Synan" userId="S::ssynan.spc@lmetb.ie::4209db89-2003-43e0-a3bd-19c51bb1c505" providerId="AD" clId="Web-{6BAB3260-4BA5-E7C8-50C0-772AF7AF03F3}" dt="2024-04-09T11:23:04.993" v="252"/>
        <pc:sldMkLst>
          <pc:docMk/>
          <pc:sldMk cId="1718090841" sldId="259"/>
        </pc:sldMkLst>
        <pc:spChg chg="mod">
          <ac:chgData name="Siobhán Synan" userId="S::ssynan.spc@lmetb.ie::4209db89-2003-43e0-a3bd-19c51bb1c505" providerId="AD" clId="Web-{6BAB3260-4BA5-E7C8-50C0-772AF7AF03F3}" dt="2024-04-09T11:23:04.993" v="252"/>
          <ac:spMkLst>
            <pc:docMk/>
            <pc:sldMk cId="1718090841" sldId="259"/>
            <ac:spMk id="2" creationId="{E806B8E6-D38D-DE41-9619-963E4967493E}"/>
          </ac:spMkLst>
        </pc:spChg>
        <pc:spChg chg="mod">
          <ac:chgData name="Siobhán Synan" userId="S::ssynan.spc@lmetb.ie::4209db89-2003-43e0-a3bd-19c51bb1c505" providerId="AD" clId="Web-{6BAB3260-4BA5-E7C8-50C0-772AF7AF03F3}" dt="2024-04-09T11:23:04.993" v="252"/>
          <ac:spMkLst>
            <pc:docMk/>
            <pc:sldMk cId="1718090841" sldId="259"/>
            <ac:spMk id="3" creationId="{FE834E4C-F56C-6446-9E1F-D6B921E771BD}"/>
          </ac:spMkLst>
        </pc:spChg>
        <pc:spChg chg="add">
          <ac:chgData name="Siobhán Synan" userId="S::ssynan.spc@lmetb.ie::4209db89-2003-43e0-a3bd-19c51bb1c505" providerId="AD" clId="Web-{6BAB3260-4BA5-E7C8-50C0-772AF7AF03F3}" dt="2024-04-09T11:23:04.993" v="252"/>
          <ac:spMkLst>
            <pc:docMk/>
            <pc:sldMk cId="1718090841" sldId="259"/>
            <ac:spMk id="9" creationId="{C0763A76-9F1C-4FC5-82B7-DD475DA461B2}"/>
          </ac:spMkLst>
        </pc:spChg>
        <pc:spChg chg="add">
          <ac:chgData name="Siobhán Synan" userId="S::ssynan.spc@lmetb.ie::4209db89-2003-43e0-a3bd-19c51bb1c505" providerId="AD" clId="Web-{6BAB3260-4BA5-E7C8-50C0-772AF7AF03F3}" dt="2024-04-09T11:23:04.993" v="252"/>
          <ac:spMkLst>
            <pc:docMk/>
            <pc:sldMk cId="1718090841" sldId="259"/>
            <ac:spMk id="11" creationId="{E81BF4F6-F2CF-4984-9D14-D6966D92F99F}"/>
          </ac:spMkLst>
        </pc:spChg>
        <pc:picChg chg="add">
          <ac:chgData name="Siobhán Synan" userId="S::ssynan.spc@lmetb.ie::4209db89-2003-43e0-a3bd-19c51bb1c505" providerId="AD" clId="Web-{6BAB3260-4BA5-E7C8-50C0-772AF7AF03F3}" dt="2024-04-09T11:23:04.993" v="252"/>
          <ac:picMkLst>
            <pc:docMk/>
            <pc:sldMk cId="1718090841" sldId="259"/>
            <ac:picMk id="5" creationId="{6B11455C-8935-EBE1-7586-2D28C7B99A82}"/>
          </ac:picMkLst>
        </pc:picChg>
      </pc:sldChg>
      <pc:sldChg chg="modSp">
        <pc:chgData name="Siobhán Synan" userId="S::ssynan.spc@lmetb.ie::4209db89-2003-43e0-a3bd-19c51bb1c505" providerId="AD" clId="Web-{6BAB3260-4BA5-E7C8-50C0-772AF7AF03F3}" dt="2024-04-09T11:16:56.836" v="33" actId="20577"/>
        <pc:sldMkLst>
          <pc:docMk/>
          <pc:sldMk cId="792677566" sldId="261"/>
        </pc:sldMkLst>
        <pc:spChg chg="mod">
          <ac:chgData name="Siobhán Synan" userId="S::ssynan.spc@lmetb.ie::4209db89-2003-43e0-a3bd-19c51bb1c505" providerId="AD" clId="Web-{6BAB3260-4BA5-E7C8-50C0-772AF7AF03F3}" dt="2024-04-09T11:16:56.836" v="33" actId="20577"/>
          <ac:spMkLst>
            <pc:docMk/>
            <pc:sldMk cId="792677566" sldId="261"/>
            <ac:spMk id="3" creationId="{565F9BD6-893D-7840-9027-56928C3E94A2}"/>
          </ac:spMkLst>
        </pc:spChg>
      </pc:sldChg>
      <pc:sldChg chg="modSp">
        <pc:chgData name="Siobhán Synan" userId="S::ssynan.spc@lmetb.ie::4209db89-2003-43e0-a3bd-19c51bb1c505" providerId="AD" clId="Web-{6BAB3260-4BA5-E7C8-50C0-772AF7AF03F3}" dt="2024-04-09T11:23:55.041" v="265" actId="20577"/>
        <pc:sldMkLst>
          <pc:docMk/>
          <pc:sldMk cId="1959634562" sldId="262"/>
        </pc:sldMkLst>
        <pc:spChg chg="mod">
          <ac:chgData name="Siobhán Synan" userId="S::ssynan.spc@lmetb.ie::4209db89-2003-43e0-a3bd-19c51bb1c505" providerId="AD" clId="Web-{6BAB3260-4BA5-E7C8-50C0-772AF7AF03F3}" dt="2024-04-09T11:23:25.650" v="254" actId="20577"/>
          <ac:spMkLst>
            <pc:docMk/>
            <pc:sldMk cId="1959634562" sldId="262"/>
            <ac:spMk id="2" creationId="{AB0E0ED3-18FE-8947-956A-9D9D0233AA45}"/>
          </ac:spMkLst>
        </pc:spChg>
        <pc:spChg chg="mod">
          <ac:chgData name="Siobhán Synan" userId="S::ssynan.spc@lmetb.ie::4209db89-2003-43e0-a3bd-19c51bb1c505" providerId="AD" clId="Web-{6BAB3260-4BA5-E7C8-50C0-772AF7AF03F3}" dt="2024-04-09T11:23:55.041" v="265" actId="20577"/>
          <ac:spMkLst>
            <pc:docMk/>
            <pc:sldMk cId="1959634562" sldId="262"/>
            <ac:spMk id="3" creationId="{6C589FC2-C9A7-FF4D-A502-313CF4CBBE0F}"/>
          </ac:spMkLst>
        </pc:spChg>
      </pc:sldChg>
      <pc:sldChg chg="addSp delSp modSp mod setBg">
        <pc:chgData name="Siobhán Synan" userId="S::ssynan.spc@lmetb.ie::4209db89-2003-43e0-a3bd-19c51bb1c505" providerId="AD" clId="Web-{6BAB3260-4BA5-E7C8-50C0-772AF7AF03F3}" dt="2024-04-09T11:24:15.900" v="267"/>
        <pc:sldMkLst>
          <pc:docMk/>
          <pc:sldMk cId="3838582791" sldId="265"/>
        </pc:sldMkLst>
        <pc:spChg chg="mod">
          <ac:chgData name="Siobhán Synan" userId="S::ssynan.spc@lmetb.ie::4209db89-2003-43e0-a3bd-19c51bb1c505" providerId="AD" clId="Web-{6BAB3260-4BA5-E7C8-50C0-772AF7AF03F3}" dt="2024-04-09T11:24:15.900" v="267"/>
          <ac:spMkLst>
            <pc:docMk/>
            <pc:sldMk cId="3838582791" sldId="265"/>
            <ac:spMk id="2" creationId="{5AD27001-D451-2440-B388-DBC58B667195}"/>
          </ac:spMkLst>
        </pc:spChg>
        <pc:spChg chg="del">
          <ac:chgData name="Siobhán Synan" userId="S::ssynan.spc@lmetb.ie::4209db89-2003-43e0-a3bd-19c51bb1c505" providerId="AD" clId="Web-{6BAB3260-4BA5-E7C8-50C0-772AF7AF03F3}" dt="2024-04-09T11:24:15.900" v="267"/>
          <ac:spMkLst>
            <pc:docMk/>
            <pc:sldMk cId="3838582791" sldId="265"/>
            <ac:spMk id="3" creationId="{52ACD260-CDA3-A74A-909F-4B6DE45733A2}"/>
          </ac:spMkLst>
        </pc:spChg>
        <pc:spChg chg="add">
          <ac:chgData name="Siobhán Synan" userId="S::ssynan.spc@lmetb.ie::4209db89-2003-43e0-a3bd-19c51bb1c505" providerId="AD" clId="Web-{6BAB3260-4BA5-E7C8-50C0-772AF7AF03F3}" dt="2024-04-09T11:24:15.900" v="267"/>
          <ac:spMkLst>
            <pc:docMk/>
            <pc:sldMk cId="3838582791" sldId="265"/>
            <ac:spMk id="9" creationId="{53B021B3-DE93-4AB7-8A18-CF5F1CED88B8}"/>
          </ac:spMkLst>
        </pc:spChg>
        <pc:spChg chg="add">
          <ac:chgData name="Siobhán Synan" userId="S::ssynan.spc@lmetb.ie::4209db89-2003-43e0-a3bd-19c51bb1c505" providerId="AD" clId="Web-{6BAB3260-4BA5-E7C8-50C0-772AF7AF03F3}" dt="2024-04-09T11:24:15.900" v="267"/>
          <ac:spMkLst>
            <pc:docMk/>
            <pc:sldMk cId="3838582791" sldId="265"/>
            <ac:spMk id="11" creationId="{52D502E5-F6B4-4D58-B4AE-FC466FF15EE8}"/>
          </ac:spMkLst>
        </pc:spChg>
        <pc:spChg chg="add">
          <ac:chgData name="Siobhán Synan" userId="S::ssynan.spc@lmetb.ie::4209db89-2003-43e0-a3bd-19c51bb1c505" providerId="AD" clId="Web-{6BAB3260-4BA5-E7C8-50C0-772AF7AF03F3}" dt="2024-04-09T11:24:15.900" v="267"/>
          <ac:spMkLst>
            <pc:docMk/>
            <pc:sldMk cId="3838582791" sldId="265"/>
            <ac:spMk id="13" creationId="{9DECDBF4-02B6-4BB4-B65B-B8107AD6A9E8}"/>
          </ac:spMkLst>
        </pc:spChg>
        <pc:graphicFrameChg chg="add">
          <ac:chgData name="Siobhán Synan" userId="S::ssynan.spc@lmetb.ie::4209db89-2003-43e0-a3bd-19c51bb1c505" providerId="AD" clId="Web-{6BAB3260-4BA5-E7C8-50C0-772AF7AF03F3}" dt="2024-04-09T11:24:15.900" v="267"/>
          <ac:graphicFrameMkLst>
            <pc:docMk/>
            <pc:sldMk cId="3838582791" sldId="265"/>
            <ac:graphicFrameMk id="5" creationId="{9A7DD543-B24E-B3AA-3AF4-B7373BCB9EFC}"/>
          </ac:graphicFrameMkLst>
        </pc:graphicFrameChg>
      </pc:sldChg>
      <pc:sldChg chg="addSp modSp mod setBg">
        <pc:chgData name="Siobhán Synan" userId="S::ssynan.spc@lmetb.ie::4209db89-2003-43e0-a3bd-19c51bb1c505" providerId="AD" clId="Web-{6BAB3260-4BA5-E7C8-50C0-772AF7AF03F3}" dt="2024-04-09T11:24:03.728" v="266"/>
        <pc:sldMkLst>
          <pc:docMk/>
          <pc:sldMk cId="1133351974" sldId="267"/>
        </pc:sldMkLst>
        <pc:spChg chg="mod">
          <ac:chgData name="Siobhán Synan" userId="S::ssynan.spc@lmetb.ie::4209db89-2003-43e0-a3bd-19c51bb1c505" providerId="AD" clId="Web-{6BAB3260-4BA5-E7C8-50C0-772AF7AF03F3}" dt="2024-04-09T11:24:03.728" v="266"/>
          <ac:spMkLst>
            <pc:docMk/>
            <pc:sldMk cId="1133351974" sldId="267"/>
            <ac:spMk id="3" creationId="{A3A876DB-1E72-AF42-8718-2749BFA3EA05}"/>
          </ac:spMkLst>
        </pc:spChg>
        <pc:spChg chg="add">
          <ac:chgData name="Siobhán Synan" userId="S::ssynan.spc@lmetb.ie::4209db89-2003-43e0-a3bd-19c51bb1c505" providerId="AD" clId="Web-{6BAB3260-4BA5-E7C8-50C0-772AF7AF03F3}" dt="2024-04-09T11:24:03.728" v="266"/>
          <ac:spMkLst>
            <pc:docMk/>
            <pc:sldMk cId="1133351974" sldId="267"/>
            <ac:spMk id="9" creationId="{C0763A76-9F1C-4FC5-82B7-DD475DA461B2}"/>
          </ac:spMkLst>
        </pc:spChg>
        <pc:spChg chg="add">
          <ac:chgData name="Siobhán Synan" userId="S::ssynan.spc@lmetb.ie::4209db89-2003-43e0-a3bd-19c51bb1c505" providerId="AD" clId="Web-{6BAB3260-4BA5-E7C8-50C0-772AF7AF03F3}" dt="2024-04-09T11:24:03.728" v="266"/>
          <ac:spMkLst>
            <pc:docMk/>
            <pc:sldMk cId="1133351974" sldId="267"/>
            <ac:spMk id="11" creationId="{E81BF4F6-F2CF-4984-9D14-D6966D92F99F}"/>
          </ac:spMkLst>
        </pc:spChg>
        <pc:picChg chg="add">
          <ac:chgData name="Siobhán Synan" userId="S::ssynan.spc@lmetb.ie::4209db89-2003-43e0-a3bd-19c51bb1c505" providerId="AD" clId="Web-{6BAB3260-4BA5-E7C8-50C0-772AF7AF03F3}" dt="2024-04-09T11:24:03.728" v="266"/>
          <ac:picMkLst>
            <pc:docMk/>
            <pc:sldMk cId="1133351974" sldId="267"/>
            <ac:picMk id="5" creationId="{E39E3DFE-D390-AB66-6AAC-46457AC0C158}"/>
          </ac:picMkLst>
        </pc:picChg>
      </pc:sldChg>
      <pc:sldChg chg="addSp delSp modSp mod setBg">
        <pc:chgData name="Siobhán Synan" userId="S::ssynan.spc@lmetb.ie::4209db89-2003-43e0-a3bd-19c51bb1c505" providerId="AD" clId="Web-{6BAB3260-4BA5-E7C8-50C0-772AF7AF03F3}" dt="2024-04-09T11:24:28.963" v="268"/>
        <pc:sldMkLst>
          <pc:docMk/>
          <pc:sldMk cId="1706065266" sldId="268"/>
        </pc:sldMkLst>
        <pc:spChg chg="mod">
          <ac:chgData name="Siobhán Synan" userId="S::ssynan.spc@lmetb.ie::4209db89-2003-43e0-a3bd-19c51bb1c505" providerId="AD" clId="Web-{6BAB3260-4BA5-E7C8-50C0-772AF7AF03F3}" dt="2024-04-09T11:24:28.963" v="268"/>
          <ac:spMkLst>
            <pc:docMk/>
            <pc:sldMk cId="1706065266" sldId="268"/>
            <ac:spMk id="2" creationId="{4393333D-B7C5-DF40-9DB8-1A199C6978E5}"/>
          </ac:spMkLst>
        </pc:spChg>
        <pc:spChg chg="del mod">
          <ac:chgData name="Siobhán Synan" userId="S::ssynan.spc@lmetb.ie::4209db89-2003-43e0-a3bd-19c51bb1c505" providerId="AD" clId="Web-{6BAB3260-4BA5-E7C8-50C0-772AF7AF03F3}" dt="2024-04-09T11:24:28.963" v="268"/>
          <ac:spMkLst>
            <pc:docMk/>
            <pc:sldMk cId="1706065266" sldId="268"/>
            <ac:spMk id="3" creationId="{6D42143F-C825-2345-82EF-3D3D9C0D4C56}"/>
          </ac:spMkLst>
        </pc:spChg>
        <pc:spChg chg="add">
          <ac:chgData name="Siobhán Synan" userId="S::ssynan.spc@lmetb.ie::4209db89-2003-43e0-a3bd-19c51bb1c505" providerId="AD" clId="Web-{6BAB3260-4BA5-E7C8-50C0-772AF7AF03F3}" dt="2024-04-09T11:24:28.963" v="268"/>
          <ac:spMkLst>
            <pc:docMk/>
            <pc:sldMk cId="1706065266" sldId="268"/>
            <ac:spMk id="9" creationId="{53B021B3-DE93-4AB7-8A18-CF5F1CED88B8}"/>
          </ac:spMkLst>
        </pc:spChg>
        <pc:spChg chg="add">
          <ac:chgData name="Siobhán Synan" userId="S::ssynan.spc@lmetb.ie::4209db89-2003-43e0-a3bd-19c51bb1c505" providerId="AD" clId="Web-{6BAB3260-4BA5-E7C8-50C0-772AF7AF03F3}" dt="2024-04-09T11:24:28.963" v="268"/>
          <ac:spMkLst>
            <pc:docMk/>
            <pc:sldMk cId="1706065266" sldId="268"/>
            <ac:spMk id="11" creationId="{52D502E5-F6B4-4D58-B4AE-FC466FF15EE8}"/>
          </ac:spMkLst>
        </pc:spChg>
        <pc:spChg chg="add">
          <ac:chgData name="Siobhán Synan" userId="S::ssynan.spc@lmetb.ie::4209db89-2003-43e0-a3bd-19c51bb1c505" providerId="AD" clId="Web-{6BAB3260-4BA5-E7C8-50C0-772AF7AF03F3}" dt="2024-04-09T11:24:28.963" v="268"/>
          <ac:spMkLst>
            <pc:docMk/>
            <pc:sldMk cId="1706065266" sldId="268"/>
            <ac:spMk id="13" creationId="{9DECDBF4-02B6-4BB4-B65B-B8107AD6A9E8}"/>
          </ac:spMkLst>
        </pc:spChg>
        <pc:graphicFrameChg chg="add">
          <ac:chgData name="Siobhán Synan" userId="S::ssynan.spc@lmetb.ie::4209db89-2003-43e0-a3bd-19c51bb1c505" providerId="AD" clId="Web-{6BAB3260-4BA5-E7C8-50C0-772AF7AF03F3}" dt="2024-04-09T11:24:28.963" v="268"/>
          <ac:graphicFrameMkLst>
            <pc:docMk/>
            <pc:sldMk cId="1706065266" sldId="268"/>
            <ac:graphicFrameMk id="5" creationId="{98454699-EE4B-782E-753E-6BF389887E7A}"/>
          </ac:graphicFrameMkLst>
        </pc:graphicFrameChg>
      </pc:sldChg>
      <pc:sldChg chg="modSp">
        <pc:chgData name="Siobhán Synan" userId="S::ssynan.spc@lmetb.ie::4209db89-2003-43e0-a3bd-19c51bb1c505" providerId="AD" clId="Web-{6BAB3260-4BA5-E7C8-50C0-772AF7AF03F3}" dt="2024-04-09T11:19:23.111" v="66" actId="20577"/>
        <pc:sldMkLst>
          <pc:docMk/>
          <pc:sldMk cId="785195341" sldId="269"/>
        </pc:sldMkLst>
        <pc:spChg chg="mod">
          <ac:chgData name="Siobhán Synan" userId="S::ssynan.spc@lmetb.ie::4209db89-2003-43e0-a3bd-19c51bb1c505" providerId="AD" clId="Web-{6BAB3260-4BA5-E7C8-50C0-772AF7AF03F3}" dt="2024-04-09T11:19:23.111" v="66" actId="20577"/>
          <ac:spMkLst>
            <pc:docMk/>
            <pc:sldMk cId="785195341" sldId="269"/>
            <ac:spMk id="3" creationId="{249C11D2-7A8E-3F47-83BB-35FDCE482F87}"/>
          </ac:spMkLst>
        </pc:spChg>
      </pc:sldChg>
      <pc:sldChg chg="addSp delSp modSp mod setBg">
        <pc:chgData name="Siobhán Synan" userId="S::ssynan.spc@lmetb.ie::4209db89-2003-43e0-a3bd-19c51bb1c505" providerId="AD" clId="Web-{6BAB3260-4BA5-E7C8-50C0-772AF7AF03F3}" dt="2024-04-09T11:22:27.384" v="250"/>
        <pc:sldMkLst>
          <pc:docMk/>
          <pc:sldMk cId="1864236458" sldId="270"/>
        </pc:sldMkLst>
        <pc:spChg chg="mod">
          <ac:chgData name="Siobhán Synan" userId="S::ssynan.spc@lmetb.ie::4209db89-2003-43e0-a3bd-19c51bb1c505" providerId="AD" clId="Web-{6BAB3260-4BA5-E7C8-50C0-772AF7AF03F3}" dt="2024-04-09T11:22:27.384" v="250"/>
          <ac:spMkLst>
            <pc:docMk/>
            <pc:sldMk cId="1864236458" sldId="270"/>
            <ac:spMk id="2" creationId="{04CC254D-1C44-F949-BB6C-0C29E5C25A71}"/>
          </ac:spMkLst>
        </pc:spChg>
        <pc:spChg chg="mod">
          <ac:chgData name="Siobhán Synan" userId="S::ssynan.spc@lmetb.ie::4209db89-2003-43e0-a3bd-19c51bb1c505" providerId="AD" clId="Web-{6BAB3260-4BA5-E7C8-50C0-772AF7AF03F3}" dt="2024-04-09T11:22:27.384" v="250"/>
          <ac:spMkLst>
            <pc:docMk/>
            <pc:sldMk cId="1864236458" sldId="270"/>
            <ac:spMk id="3" creationId="{FD70653E-5F94-C449-8E78-3795B9219AA5}"/>
          </ac:spMkLst>
        </pc:spChg>
        <pc:spChg chg="add del">
          <ac:chgData name="Siobhán Synan" userId="S::ssynan.spc@lmetb.ie::4209db89-2003-43e0-a3bd-19c51bb1c505" providerId="AD" clId="Web-{6BAB3260-4BA5-E7C8-50C0-772AF7AF03F3}" dt="2024-04-09T11:22:27.368" v="249"/>
          <ac:spMkLst>
            <pc:docMk/>
            <pc:sldMk cId="1864236458" sldId="270"/>
            <ac:spMk id="9" creationId="{8181FC64-B306-4821-98E2-780662EFC486}"/>
          </ac:spMkLst>
        </pc:spChg>
        <pc:spChg chg="add del">
          <ac:chgData name="Siobhán Synan" userId="S::ssynan.spc@lmetb.ie::4209db89-2003-43e0-a3bd-19c51bb1c505" providerId="AD" clId="Web-{6BAB3260-4BA5-E7C8-50C0-772AF7AF03F3}" dt="2024-04-09T11:22:27.368" v="249"/>
          <ac:spMkLst>
            <pc:docMk/>
            <pc:sldMk cId="1864236458" sldId="270"/>
            <ac:spMk id="11" creationId="{5871FC61-DD4E-47D4-81FD-8A7E7D12B371}"/>
          </ac:spMkLst>
        </pc:spChg>
        <pc:spChg chg="add del">
          <ac:chgData name="Siobhán Synan" userId="S::ssynan.spc@lmetb.ie::4209db89-2003-43e0-a3bd-19c51bb1c505" providerId="AD" clId="Web-{6BAB3260-4BA5-E7C8-50C0-772AF7AF03F3}" dt="2024-04-09T11:22:27.368" v="249"/>
          <ac:spMkLst>
            <pc:docMk/>
            <pc:sldMk cId="1864236458" sldId="270"/>
            <ac:spMk id="13" creationId="{F9EC3F91-A75C-4F74-867E-E4C28C13546B}"/>
          </ac:spMkLst>
        </pc:spChg>
        <pc:spChg chg="add del">
          <ac:chgData name="Siobhán Synan" userId="S::ssynan.spc@lmetb.ie::4209db89-2003-43e0-a3bd-19c51bb1c505" providerId="AD" clId="Web-{6BAB3260-4BA5-E7C8-50C0-772AF7AF03F3}" dt="2024-04-09T11:22:27.368" v="249"/>
          <ac:spMkLst>
            <pc:docMk/>
            <pc:sldMk cId="1864236458" sldId="270"/>
            <ac:spMk id="15" creationId="{829A1E2C-5AC8-40FC-99E9-832069D39792}"/>
          </ac:spMkLst>
        </pc:spChg>
        <pc:spChg chg="add">
          <ac:chgData name="Siobhán Synan" userId="S::ssynan.spc@lmetb.ie::4209db89-2003-43e0-a3bd-19c51bb1c505" providerId="AD" clId="Web-{6BAB3260-4BA5-E7C8-50C0-772AF7AF03F3}" dt="2024-04-09T11:22:27.384" v="250"/>
          <ac:spMkLst>
            <pc:docMk/>
            <pc:sldMk cId="1864236458" sldId="270"/>
            <ac:spMk id="17" creationId="{C0763A76-9F1C-4FC5-82B7-DD475DA461B2}"/>
          </ac:spMkLst>
        </pc:spChg>
        <pc:spChg chg="add">
          <ac:chgData name="Siobhán Synan" userId="S::ssynan.spc@lmetb.ie::4209db89-2003-43e0-a3bd-19c51bb1c505" providerId="AD" clId="Web-{6BAB3260-4BA5-E7C8-50C0-772AF7AF03F3}" dt="2024-04-09T11:22:27.384" v="250"/>
          <ac:spMkLst>
            <pc:docMk/>
            <pc:sldMk cId="1864236458" sldId="270"/>
            <ac:spMk id="18" creationId="{E81BF4F6-F2CF-4984-9D14-D6966D92F99F}"/>
          </ac:spMkLst>
        </pc:spChg>
        <pc:picChg chg="add del">
          <ac:chgData name="Siobhán Synan" userId="S::ssynan.spc@lmetb.ie::4209db89-2003-43e0-a3bd-19c51bb1c505" providerId="AD" clId="Web-{6BAB3260-4BA5-E7C8-50C0-772AF7AF03F3}" dt="2024-04-09T11:22:27.368" v="249"/>
          <ac:picMkLst>
            <pc:docMk/>
            <pc:sldMk cId="1864236458" sldId="270"/>
            <ac:picMk id="5" creationId="{D7863669-27B8-D625-058A-7D83383B1A46}"/>
          </ac:picMkLst>
        </pc:picChg>
        <pc:picChg chg="add">
          <ac:chgData name="Siobhán Synan" userId="S::ssynan.spc@lmetb.ie::4209db89-2003-43e0-a3bd-19c51bb1c505" providerId="AD" clId="Web-{6BAB3260-4BA5-E7C8-50C0-772AF7AF03F3}" dt="2024-04-09T11:22:27.384" v="250"/>
          <ac:picMkLst>
            <pc:docMk/>
            <pc:sldMk cId="1864236458" sldId="270"/>
            <ac:picMk id="19" creationId="{DE0B16B3-CC4B-9E0F-D4E7-C7224BFAFE6E}"/>
          </ac:picMkLst>
        </pc:picChg>
      </pc:sldChg>
      <pc:sldChg chg="addSp modSp mod setBg">
        <pc:chgData name="Siobhán Synan" userId="S::ssynan.spc@lmetb.ie::4209db89-2003-43e0-a3bd-19c51bb1c505" providerId="AD" clId="Web-{6BAB3260-4BA5-E7C8-50C0-772AF7AF03F3}" dt="2024-04-09T11:24:40.744" v="270"/>
        <pc:sldMkLst>
          <pc:docMk/>
          <pc:sldMk cId="2754010555" sldId="271"/>
        </pc:sldMkLst>
        <pc:spChg chg="mod">
          <ac:chgData name="Siobhán Synan" userId="S::ssynan.spc@lmetb.ie::4209db89-2003-43e0-a3bd-19c51bb1c505" providerId="AD" clId="Web-{6BAB3260-4BA5-E7C8-50C0-772AF7AF03F3}" dt="2024-04-09T11:24:40.744" v="270"/>
          <ac:spMkLst>
            <pc:docMk/>
            <pc:sldMk cId="2754010555" sldId="271"/>
            <ac:spMk id="2" creationId="{C99EF5FE-3A48-F84D-9872-1531807E6AD5}"/>
          </ac:spMkLst>
        </pc:spChg>
        <pc:spChg chg="mod">
          <ac:chgData name="Siobhán Synan" userId="S::ssynan.spc@lmetb.ie::4209db89-2003-43e0-a3bd-19c51bb1c505" providerId="AD" clId="Web-{6BAB3260-4BA5-E7C8-50C0-772AF7AF03F3}" dt="2024-04-09T11:24:40.744" v="270"/>
          <ac:spMkLst>
            <pc:docMk/>
            <pc:sldMk cId="2754010555" sldId="271"/>
            <ac:spMk id="3" creationId="{6CE0FE8E-B159-B747-BFA5-A54762920560}"/>
          </ac:spMkLst>
        </pc:spChg>
        <pc:spChg chg="add">
          <ac:chgData name="Siobhán Synan" userId="S::ssynan.spc@lmetb.ie::4209db89-2003-43e0-a3bd-19c51bb1c505" providerId="AD" clId="Web-{6BAB3260-4BA5-E7C8-50C0-772AF7AF03F3}" dt="2024-04-09T11:24:40.744" v="270"/>
          <ac:spMkLst>
            <pc:docMk/>
            <pc:sldMk cId="2754010555" sldId="271"/>
            <ac:spMk id="9" creationId="{C0763A76-9F1C-4FC5-82B7-DD475DA461B2}"/>
          </ac:spMkLst>
        </pc:spChg>
        <pc:spChg chg="add">
          <ac:chgData name="Siobhán Synan" userId="S::ssynan.spc@lmetb.ie::4209db89-2003-43e0-a3bd-19c51bb1c505" providerId="AD" clId="Web-{6BAB3260-4BA5-E7C8-50C0-772AF7AF03F3}" dt="2024-04-09T11:24:40.744" v="270"/>
          <ac:spMkLst>
            <pc:docMk/>
            <pc:sldMk cId="2754010555" sldId="271"/>
            <ac:spMk id="11" creationId="{E81BF4F6-F2CF-4984-9D14-D6966D92F99F}"/>
          </ac:spMkLst>
        </pc:spChg>
        <pc:picChg chg="add">
          <ac:chgData name="Siobhán Synan" userId="S::ssynan.spc@lmetb.ie::4209db89-2003-43e0-a3bd-19c51bb1c505" providerId="AD" clId="Web-{6BAB3260-4BA5-E7C8-50C0-772AF7AF03F3}" dt="2024-04-09T11:24:40.744" v="270"/>
          <ac:picMkLst>
            <pc:docMk/>
            <pc:sldMk cId="2754010555" sldId="271"/>
            <ac:picMk id="5" creationId="{19194D1B-1A2B-07FA-11C9-2DAEF7E6B1BB}"/>
          </ac:picMkLst>
        </pc:picChg>
      </pc:sldChg>
      <pc:sldChg chg="addSp modSp mod setBg">
        <pc:chgData name="Siobhán Synan" userId="S::ssynan.spc@lmetb.ie::4209db89-2003-43e0-a3bd-19c51bb1c505" providerId="AD" clId="Web-{6BAB3260-4BA5-E7C8-50C0-772AF7AF03F3}" dt="2024-04-09T11:22:58.243" v="251"/>
        <pc:sldMkLst>
          <pc:docMk/>
          <pc:sldMk cId="1101156980" sldId="272"/>
        </pc:sldMkLst>
        <pc:spChg chg="mod">
          <ac:chgData name="Siobhán Synan" userId="S::ssynan.spc@lmetb.ie::4209db89-2003-43e0-a3bd-19c51bb1c505" providerId="AD" clId="Web-{6BAB3260-4BA5-E7C8-50C0-772AF7AF03F3}" dt="2024-04-09T11:22:58.243" v="251"/>
          <ac:spMkLst>
            <pc:docMk/>
            <pc:sldMk cId="1101156980" sldId="272"/>
            <ac:spMk id="2" creationId="{EF66A54F-5456-A420-2377-45720701209F}"/>
          </ac:spMkLst>
        </pc:spChg>
        <pc:spChg chg="mod">
          <ac:chgData name="Siobhán Synan" userId="S::ssynan.spc@lmetb.ie::4209db89-2003-43e0-a3bd-19c51bb1c505" providerId="AD" clId="Web-{6BAB3260-4BA5-E7C8-50C0-772AF7AF03F3}" dt="2024-04-09T11:22:58.243" v="251"/>
          <ac:spMkLst>
            <pc:docMk/>
            <pc:sldMk cId="1101156980" sldId="272"/>
            <ac:spMk id="3" creationId="{37B33EA0-09A2-6EA6-82FB-FB618C94274A}"/>
          </ac:spMkLst>
        </pc:spChg>
        <pc:spChg chg="add">
          <ac:chgData name="Siobhán Synan" userId="S::ssynan.spc@lmetb.ie::4209db89-2003-43e0-a3bd-19c51bb1c505" providerId="AD" clId="Web-{6BAB3260-4BA5-E7C8-50C0-772AF7AF03F3}" dt="2024-04-09T11:22:58.243" v="251"/>
          <ac:spMkLst>
            <pc:docMk/>
            <pc:sldMk cId="1101156980" sldId="272"/>
            <ac:spMk id="9" creationId="{C0763A76-9F1C-4FC5-82B7-DD475DA461B2}"/>
          </ac:spMkLst>
        </pc:spChg>
        <pc:spChg chg="add">
          <ac:chgData name="Siobhán Synan" userId="S::ssynan.spc@lmetb.ie::4209db89-2003-43e0-a3bd-19c51bb1c505" providerId="AD" clId="Web-{6BAB3260-4BA5-E7C8-50C0-772AF7AF03F3}" dt="2024-04-09T11:22:58.243" v="251"/>
          <ac:spMkLst>
            <pc:docMk/>
            <pc:sldMk cId="1101156980" sldId="272"/>
            <ac:spMk id="11" creationId="{E81BF4F6-F2CF-4984-9D14-D6966D92F99F}"/>
          </ac:spMkLst>
        </pc:spChg>
        <pc:picChg chg="add">
          <ac:chgData name="Siobhán Synan" userId="S::ssynan.spc@lmetb.ie::4209db89-2003-43e0-a3bd-19c51bb1c505" providerId="AD" clId="Web-{6BAB3260-4BA5-E7C8-50C0-772AF7AF03F3}" dt="2024-04-09T11:22:58.243" v="251"/>
          <ac:picMkLst>
            <pc:docMk/>
            <pc:sldMk cId="1101156980" sldId="272"/>
            <ac:picMk id="5" creationId="{912A70DE-25BD-9117-678E-EF977C485375}"/>
          </ac:picMkLst>
        </pc:picChg>
      </pc:sldChg>
      <pc:sldChg chg="addSp delSp modSp new mod setBg">
        <pc:chgData name="Siobhán Synan" userId="S::ssynan.spc@lmetb.ie::4209db89-2003-43e0-a3bd-19c51bb1c505" providerId="AD" clId="Web-{6BAB3260-4BA5-E7C8-50C0-772AF7AF03F3}" dt="2024-04-09T11:24:34.994" v="269"/>
        <pc:sldMkLst>
          <pc:docMk/>
          <pc:sldMk cId="2851597971" sldId="273"/>
        </pc:sldMkLst>
        <pc:spChg chg="mod">
          <ac:chgData name="Siobhán Synan" userId="S::ssynan.spc@lmetb.ie::4209db89-2003-43e0-a3bd-19c51bb1c505" providerId="AD" clId="Web-{6BAB3260-4BA5-E7C8-50C0-772AF7AF03F3}" dt="2024-04-09T11:24:34.994" v="269"/>
          <ac:spMkLst>
            <pc:docMk/>
            <pc:sldMk cId="2851597971" sldId="273"/>
            <ac:spMk id="2" creationId="{D726474E-F8D6-1E24-9F41-239F8B4A5FF8}"/>
          </ac:spMkLst>
        </pc:spChg>
        <pc:spChg chg="del mod">
          <ac:chgData name="Siobhán Synan" userId="S::ssynan.spc@lmetb.ie::4209db89-2003-43e0-a3bd-19c51bb1c505" providerId="AD" clId="Web-{6BAB3260-4BA5-E7C8-50C0-772AF7AF03F3}" dt="2024-04-09T11:24:34.994" v="269"/>
          <ac:spMkLst>
            <pc:docMk/>
            <pc:sldMk cId="2851597971" sldId="273"/>
            <ac:spMk id="3" creationId="{12718625-4EE5-F59A-0F64-758C4FAB6438}"/>
          </ac:spMkLst>
        </pc:spChg>
        <pc:spChg chg="add">
          <ac:chgData name="Siobhán Synan" userId="S::ssynan.spc@lmetb.ie::4209db89-2003-43e0-a3bd-19c51bb1c505" providerId="AD" clId="Web-{6BAB3260-4BA5-E7C8-50C0-772AF7AF03F3}" dt="2024-04-09T11:24:34.994" v="269"/>
          <ac:spMkLst>
            <pc:docMk/>
            <pc:sldMk cId="2851597971" sldId="273"/>
            <ac:spMk id="9" creationId="{53B021B3-DE93-4AB7-8A18-CF5F1CED88B8}"/>
          </ac:spMkLst>
        </pc:spChg>
        <pc:spChg chg="add">
          <ac:chgData name="Siobhán Synan" userId="S::ssynan.spc@lmetb.ie::4209db89-2003-43e0-a3bd-19c51bb1c505" providerId="AD" clId="Web-{6BAB3260-4BA5-E7C8-50C0-772AF7AF03F3}" dt="2024-04-09T11:24:34.994" v="269"/>
          <ac:spMkLst>
            <pc:docMk/>
            <pc:sldMk cId="2851597971" sldId="273"/>
            <ac:spMk id="11" creationId="{52D502E5-F6B4-4D58-B4AE-FC466FF15EE8}"/>
          </ac:spMkLst>
        </pc:spChg>
        <pc:spChg chg="add">
          <ac:chgData name="Siobhán Synan" userId="S::ssynan.spc@lmetb.ie::4209db89-2003-43e0-a3bd-19c51bb1c505" providerId="AD" clId="Web-{6BAB3260-4BA5-E7C8-50C0-772AF7AF03F3}" dt="2024-04-09T11:24:34.994" v="269"/>
          <ac:spMkLst>
            <pc:docMk/>
            <pc:sldMk cId="2851597971" sldId="273"/>
            <ac:spMk id="13" creationId="{9DECDBF4-02B6-4BB4-B65B-B8107AD6A9E8}"/>
          </ac:spMkLst>
        </pc:spChg>
        <pc:graphicFrameChg chg="add">
          <ac:chgData name="Siobhán Synan" userId="S::ssynan.spc@lmetb.ie::4209db89-2003-43e0-a3bd-19c51bb1c505" providerId="AD" clId="Web-{6BAB3260-4BA5-E7C8-50C0-772AF7AF03F3}" dt="2024-04-09T11:24:34.994" v="269"/>
          <ac:graphicFrameMkLst>
            <pc:docMk/>
            <pc:sldMk cId="2851597971" sldId="273"/>
            <ac:graphicFrameMk id="5" creationId="{AB3C0552-4D73-2482-2219-79D19BFA014D}"/>
          </ac:graphicFrameMkLst>
        </pc:graphicFrameChg>
      </pc:sldChg>
    </pc:docChg>
  </pc:docChgLst>
  <pc:docChgLst>
    <pc:chgData name="Siobhán Synan" userId="S::ssynan.spc@lmetb.ie::4209db89-2003-43e0-a3bd-19c51bb1c505" providerId="AD" clId="Web-{CDC9D7F6-1680-CD2D-7300-34E69BAFD0A4}"/>
    <pc:docChg chg="modSld">
      <pc:chgData name="Siobhán Synan" userId="S::ssynan.spc@lmetb.ie::4209db89-2003-43e0-a3bd-19c51bb1c505" providerId="AD" clId="Web-{CDC9D7F6-1680-CD2D-7300-34E69BAFD0A4}" dt="2023-04-25T15:23:08.155" v="25" actId="20577"/>
      <pc:docMkLst>
        <pc:docMk/>
      </pc:docMkLst>
      <pc:sldChg chg="modSp">
        <pc:chgData name="Siobhán Synan" userId="S::ssynan.spc@lmetb.ie::4209db89-2003-43e0-a3bd-19c51bb1c505" providerId="AD" clId="Web-{CDC9D7F6-1680-CD2D-7300-34E69BAFD0A4}" dt="2023-04-25T15:20:34.863" v="0" actId="20577"/>
        <pc:sldMkLst>
          <pc:docMk/>
          <pc:sldMk cId="1833834179" sldId="256"/>
        </pc:sldMkLst>
        <pc:spChg chg="mod">
          <ac:chgData name="Siobhán Synan" userId="S::ssynan.spc@lmetb.ie::4209db89-2003-43e0-a3bd-19c51bb1c505" providerId="AD" clId="Web-{CDC9D7F6-1680-CD2D-7300-34E69BAFD0A4}" dt="2023-04-25T15:20:34.863" v="0" actId="20577"/>
          <ac:spMkLst>
            <pc:docMk/>
            <pc:sldMk cId="1833834179" sldId="256"/>
            <ac:spMk id="2" creationId="{A1990B55-D716-B247-9192-CFF6C969B733}"/>
          </ac:spMkLst>
        </pc:spChg>
      </pc:sldChg>
      <pc:sldChg chg="modSp">
        <pc:chgData name="Siobhán Synan" userId="S::ssynan.spc@lmetb.ie::4209db89-2003-43e0-a3bd-19c51bb1c505" providerId="AD" clId="Web-{CDC9D7F6-1680-CD2D-7300-34E69BAFD0A4}" dt="2023-04-25T15:22:06.995" v="17" actId="20577"/>
        <pc:sldMkLst>
          <pc:docMk/>
          <pc:sldMk cId="792677566" sldId="261"/>
        </pc:sldMkLst>
        <pc:spChg chg="mod">
          <ac:chgData name="Siobhán Synan" userId="S::ssynan.spc@lmetb.ie::4209db89-2003-43e0-a3bd-19c51bb1c505" providerId="AD" clId="Web-{CDC9D7F6-1680-CD2D-7300-34E69BAFD0A4}" dt="2023-04-25T15:22:06.995" v="17" actId="20577"/>
          <ac:spMkLst>
            <pc:docMk/>
            <pc:sldMk cId="792677566" sldId="261"/>
            <ac:spMk id="3" creationId="{565F9BD6-893D-7840-9027-56928C3E94A2}"/>
          </ac:spMkLst>
        </pc:spChg>
      </pc:sldChg>
      <pc:sldChg chg="modSp">
        <pc:chgData name="Siobhán Synan" userId="S::ssynan.spc@lmetb.ie::4209db89-2003-43e0-a3bd-19c51bb1c505" providerId="AD" clId="Web-{CDC9D7F6-1680-CD2D-7300-34E69BAFD0A4}" dt="2023-04-25T15:22:36.934" v="20" actId="20577"/>
        <pc:sldMkLst>
          <pc:docMk/>
          <pc:sldMk cId="3271942910" sldId="264"/>
        </pc:sldMkLst>
        <pc:spChg chg="mod">
          <ac:chgData name="Siobhán Synan" userId="S::ssynan.spc@lmetb.ie::4209db89-2003-43e0-a3bd-19c51bb1c505" providerId="AD" clId="Web-{CDC9D7F6-1680-CD2D-7300-34E69BAFD0A4}" dt="2023-04-25T15:22:36.934" v="20" actId="20577"/>
          <ac:spMkLst>
            <pc:docMk/>
            <pc:sldMk cId="3271942910" sldId="264"/>
            <ac:spMk id="3" creationId="{4C44423F-AFF4-CC48-A1AB-9ED8198B9392}"/>
          </ac:spMkLst>
        </pc:spChg>
      </pc:sldChg>
      <pc:sldChg chg="modSp">
        <pc:chgData name="Siobhán Synan" userId="S::ssynan.spc@lmetb.ie::4209db89-2003-43e0-a3bd-19c51bb1c505" providerId="AD" clId="Web-{CDC9D7F6-1680-CD2D-7300-34E69BAFD0A4}" dt="2023-04-25T15:21:16.928" v="4" actId="20577"/>
        <pc:sldMkLst>
          <pc:docMk/>
          <pc:sldMk cId="443375134" sldId="266"/>
        </pc:sldMkLst>
        <pc:spChg chg="mod">
          <ac:chgData name="Siobhán Synan" userId="S::ssynan.spc@lmetb.ie::4209db89-2003-43e0-a3bd-19c51bb1c505" providerId="AD" clId="Web-{CDC9D7F6-1680-CD2D-7300-34E69BAFD0A4}" dt="2023-04-25T15:21:16.928" v="4" actId="20577"/>
          <ac:spMkLst>
            <pc:docMk/>
            <pc:sldMk cId="443375134" sldId="266"/>
            <ac:spMk id="3" creationId="{B48E6613-4C00-E846-B27B-B0B7FAD3EC50}"/>
          </ac:spMkLst>
        </pc:spChg>
      </pc:sldChg>
      <pc:sldChg chg="modSp">
        <pc:chgData name="Siobhán Synan" userId="S::ssynan.spc@lmetb.ie::4209db89-2003-43e0-a3bd-19c51bb1c505" providerId="AD" clId="Web-{CDC9D7F6-1680-CD2D-7300-34E69BAFD0A4}" dt="2023-04-25T15:23:08.155" v="25" actId="20577"/>
        <pc:sldMkLst>
          <pc:docMk/>
          <pc:sldMk cId="785195341" sldId="269"/>
        </pc:sldMkLst>
        <pc:spChg chg="mod">
          <ac:chgData name="Siobhán Synan" userId="S::ssynan.spc@lmetb.ie::4209db89-2003-43e0-a3bd-19c51bb1c505" providerId="AD" clId="Web-{CDC9D7F6-1680-CD2D-7300-34E69BAFD0A4}" dt="2023-04-25T15:23:08.155" v="25" actId="20577"/>
          <ac:spMkLst>
            <pc:docMk/>
            <pc:sldMk cId="785195341" sldId="269"/>
            <ac:spMk id="3" creationId="{249C11D2-7A8E-3F47-83BB-35FDCE482F87}"/>
          </ac:spMkLst>
        </pc:spChg>
      </pc:sldChg>
    </pc:docChg>
  </pc:docChgLst>
  <pc:docChgLst>
    <pc:chgData name="Siobhán Synan" userId="4209db89-2003-43e0-a3bd-19c51bb1c505" providerId="ADAL" clId="{0F8CA772-382B-E44C-A6B6-0B263830C7FE}"/>
    <pc:docChg chg="custSel addSld modSld sldOrd">
      <pc:chgData name="Siobhán Synan" userId="4209db89-2003-43e0-a3bd-19c51bb1c505" providerId="ADAL" clId="{0F8CA772-382B-E44C-A6B6-0B263830C7FE}" dt="2022-05-18T10:45:55.067" v="289" actId="20577"/>
      <pc:docMkLst>
        <pc:docMk/>
      </pc:docMkLst>
      <pc:sldChg chg="modSp">
        <pc:chgData name="Siobhán Synan" userId="4209db89-2003-43e0-a3bd-19c51bb1c505" providerId="ADAL" clId="{0F8CA772-382B-E44C-A6B6-0B263830C7FE}" dt="2022-05-18T10:44:51.548" v="219" actId="20577"/>
        <pc:sldMkLst>
          <pc:docMk/>
          <pc:sldMk cId="1833834179" sldId="256"/>
        </pc:sldMkLst>
        <pc:spChg chg="mod">
          <ac:chgData name="Siobhán Synan" userId="4209db89-2003-43e0-a3bd-19c51bb1c505" providerId="ADAL" clId="{0F8CA772-382B-E44C-A6B6-0B263830C7FE}" dt="2022-05-18T10:44:51.548" v="219" actId="20577"/>
          <ac:spMkLst>
            <pc:docMk/>
            <pc:sldMk cId="1833834179" sldId="256"/>
            <ac:spMk id="2" creationId="{A1990B55-D716-B247-9192-CFF6C969B733}"/>
          </ac:spMkLst>
        </pc:spChg>
      </pc:sldChg>
      <pc:sldChg chg="modSp mod">
        <pc:chgData name="Siobhán Synan" userId="4209db89-2003-43e0-a3bd-19c51bb1c505" providerId="ADAL" clId="{0F8CA772-382B-E44C-A6B6-0B263830C7FE}" dt="2022-05-18T10:45:11.798" v="221" actId="20577"/>
        <pc:sldMkLst>
          <pc:docMk/>
          <pc:sldMk cId="3073521531" sldId="257"/>
        </pc:sldMkLst>
        <pc:spChg chg="mod">
          <ac:chgData name="Siobhán Synan" userId="4209db89-2003-43e0-a3bd-19c51bb1c505" providerId="ADAL" clId="{0F8CA772-382B-E44C-A6B6-0B263830C7FE}" dt="2022-05-18T10:45:11.798" v="221" actId="20577"/>
          <ac:spMkLst>
            <pc:docMk/>
            <pc:sldMk cId="3073521531" sldId="257"/>
            <ac:spMk id="3" creationId="{9A68835A-FA9E-F341-87A4-3251443AFF32}"/>
          </ac:spMkLst>
        </pc:spChg>
      </pc:sldChg>
      <pc:sldChg chg="ord">
        <pc:chgData name="Siobhán Synan" userId="4209db89-2003-43e0-a3bd-19c51bb1c505" providerId="ADAL" clId="{0F8CA772-382B-E44C-A6B6-0B263830C7FE}" dt="2022-05-18T10:45:27.590" v="224" actId="20578"/>
        <pc:sldMkLst>
          <pc:docMk/>
          <pc:sldMk cId="4180418859" sldId="260"/>
        </pc:sldMkLst>
      </pc:sldChg>
      <pc:sldChg chg="modSp mod">
        <pc:chgData name="Siobhán Synan" userId="4209db89-2003-43e0-a3bd-19c51bb1c505" providerId="ADAL" clId="{0F8CA772-382B-E44C-A6B6-0B263830C7FE}" dt="2022-05-18T10:11:39.071" v="18" actId="20577"/>
        <pc:sldMkLst>
          <pc:docMk/>
          <pc:sldMk cId="1706065266" sldId="268"/>
        </pc:sldMkLst>
        <pc:spChg chg="mod">
          <ac:chgData name="Siobhán Synan" userId="4209db89-2003-43e0-a3bd-19c51bb1c505" providerId="ADAL" clId="{0F8CA772-382B-E44C-A6B6-0B263830C7FE}" dt="2022-05-18T10:11:39.071" v="18" actId="20577"/>
          <ac:spMkLst>
            <pc:docMk/>
            <pc:sldMk cId="1706065266" sldId="268"/>
            <ac:spMk id="3" creationId="{6D42143F-C825-2345-82EF-3D3D9C0D4C56}"/>
          </ac:spMkLst>
        </pc:spChg>
      </pc:sldChg>
      <pc:sldChg chg="modSp new mod ord">
        <pc:chgData name="Siobhán Synan" userId="4209db89-2003-43e0-a3bd-19c51bb1c505" providerId="ADAL" clId="{0F8CA772-382B-E44C-A6B6-0B263830C7FE}" dt="2022-05-18T10:45:55.067" v="289" actId="20577"/>
        <pc:sldMkLst>
          <pc:docMk/>
          <pc:sldMk cId="1101156980" sldId="272"/>
        </pc:sldMkLst>
        <pc:spChg chg="mod">
          <ac:chgData name="Siobhán Synan" userId="4209db89-2003-43e0-a3bd-19c51bb1c505" providerId="ADAL" clId="{0F8CA772-382B-E44C-A6B6-0B263830C7FE}" dt="2022-05-18T10:45:55.067" v="289" actId="20577"/>
          <ac:spMkLst>
            <pc:docMk/>
            <pc:sldMk cId="1101156980" sldId="272"/>
            <ac:spMk id="3" creationId="{37B33EA0-09A2-6EA6-82FB-FB618C94274A}"/>
          </ac:spMkLst>
        </pc:spChg>
      </pc:sldChg>
    </pc:docChg>
  </pc:docChgLst>
  <pc:docChgLst>
    <pc:chgData name="Siobhán Synan" userId="S::ssynan.spc@lmetb.ie::4209db89-2003-43e0-a3bd-19c51bb1c505" providerId="AD" clId="Web-{28D9AB35-56CE-D1A8-D4F7-096437F60891}"/>
    <pc:docChg chg="modSld">
      <pc:chgData name="Siobhán Synan" userId="S::ssynan.spc@lmetb.ie::4209db89-2003-43e0-a3bd-19c51bb1c505" providerId="AD" clId="Web-{28D9AB35-56CE-D1A8-D4F7-096437F60891}" dt="2022-04-28T09:05:23.359" v="34" actId="20577"/>
      <pc:docMkLst>
        <pc:docMk/>
      </pc:docMkLst>
      <pc:sldChg chg="modSp">
        <pc:chgData name="Siobhán Synan" userId="S::ssynan.spc@lmetb.ie::4209db89-2003-43e0-a3bd-19c51bb1c505" providerId="AD" clId="Web-{28D9AB35-56CE-D1A8-D4F7-096437F60891}" dt="2022-04-28T09:03:09.325" v="0" actId="20577"/>
        <pc:sldMkLst>
          <pc:docMk/>
          <pc:sldMk cId="1718090841" sldId="259"/>
        </pc:sldMkLst>
        <pc:spChg chg="mod">
          <ac:chgData name="Siobhán Synan" userId="S::ssynan.spc@lmetb.ie::4209db89-2003-43e0-a3bd-19c51bb1c505" providerId="AD" clId="Web-{28D9AB35-56CE-D1A8-D4F7-096437F60891}" dt="2022-04-28T09:03:09.325" v="0" actId="20577"/>
          <ac:spMkLst>
            <pc:docMk/>
            <pc:sldMk cId="1718090841" sldId="259"/>
            <ac:spMk id="3" creationId="{FE834E4C-F56C-6446-9E1F-D6B921E771BD}"/>
          </ac:spMkLst>
        </pc:spChg>
      </pc:sldChg>
      <pc:sldChg chg="modSp">
        <pc:chgData name="Siobhán Synan" userId="S::ssynan.spc@lmetb.ie::4209db89-2003-43e0-a3bd-19c51bb1c505" providerId="AD" clId="Web-{28D9AB35-56CE-D1A8-D4F7-096437F60891}" dt="2022-04-28T09:03:45.107" v="24" actId="20577"/>
        <pc:sldMkLst>
          <pc:docMk/>
          <pc:sldMk cId="443375134" sldId="266"/>
        </pc:sldMkLst>
        <pc:spChg chg="mod">
          <ac:chgData name="Siobhán Synan" userId="S::ssynan.spc@lmetb.ie::4209db89-2003-43e0-a3bd-19c51bb1c505" providerId="AD" clId="Web-{28D9AB35-56CE-D1A8-D4F7-096437F60891}" dt="2022-04-28T09:03:45.107" v="24" actId="20577"/>
          <ac:spMkLst>
            <pc:docMk/>
            <pc:sldMk cId="443375134" sldId="266"/>
            <ac:spMk id="3" creationId="{B48E6613-4C00-E846-B27B-B0B7FAD3EC50}"/>
          </ac:spMkLst>
        </pc:spChg>
      </pc:sldChg>
      <pc:sldChg chg="modSp">
        <pc:chgData name="Siobhán Synan" userId="S::ssynan.spc@lmetb.ie::4209db89-2003-43e0-a3bd-19c51bb1c505" providerId="AD" clId="Web-{28D9AB35-56CE-D1A8-D4F7-096437F60891}" dt="2022-04-28T09:05:23.359" v="34" actId="20577"/>
        <pc:sldMkLst>
          <pc:docMk/>
          <pc:sldMk cId="785195341" sldId="269"/>
        </pc:sldMkLst>
        <pc:spChg chg="mod">
          <ac:chgData name="Siobhán Synan" userId="S::ssynan.spc@lmetb.ie::4209db89-2003-43e0-a3bd-19c51bb1c505" providerId="AD" clId="Web-{28D9AB35-56CE-D1A8-D4F7-096437F60891}" dt="2022-04-28T09:05:23.359" v="34" actId="20577"/>
          <ac:spMkLst>
            <pc:docMk/>
            <pc:sldMk cId="785195341" sldId="269"/>
            <ac:spMk id="3" creationId="{249C11D2-7A8E-3F47-83BB-35FDCE482F87}"/>
          </ac:spMkLst>
        </pc:spChg>
      </pc:sldChg>
    </pc:docChg>
  </pc:docChgLst>
  <pc:docChgLst>
    <pc:chgData name="Siobhán Synan" userId="4209db89-2003-43e0-a3bd-19c51bb1c505" providerId="ADAL" clId="{BB37F311-1C3C-4246-9752-49685A9C7728}"/>
    <pc:docChg chg="custSel addSld modSld">
      <pc:chgData name="Siobhán Synan" userId="4209db89-2003-43e0-a3bd-19c51bb1c505" providerId="ADAL" clId="{BB37F311-1C3C-4246-9752-49685A9C7728}" dt="2024-05-13T08:21:00.698" v="203" actId="26606"/>
      <pc:docMkLst>
        <pc:docMk/>
      </pc:docMkLst>
      <pc:sldChg chg="addSp modSp mod setBg">
        <pc:chgData name="Siobhán Synan" userId="4209db89-2003-43e0-a3bd-19c51bb1c505" providerId="ADAL" clId="{BB37F311-1C3C-4246-9752-49685A9C7728}" dt="2024-05-13T08:20:09.074" v="175" actId="26606"/>
        <pc:sldMkLst>
          <pc:docMk/>
          <pc:sldMk cId="113987103" sldId="258"/>
        </pc:sldMkLst>
        <pc:spChg chg="mod">
          <ac:chgData name="Siobhán Synan" userId="4209db89-2003-43e0-a3bd-19c51bb1c505" providerId="ADAL" clId="{BB37F311-1C3C-4246-9752-49685A9C7728}" dt="2024-05-13T08:20:09.074" v="175" actId="26606"/>
          <ac:spMkLst>
            <pc:docMk/>
            <pc:sldMk cId="113987103" sldId="258"/>
            <ac:spMk id="3" creationId="{022934C0-B13B-844F-8F3A-30063CA08CD4}"/>
          </ac:spMkLst>
        </pc:spChg>
        <pc:spChg chg="add">
          <ac:chgData name="Siobhán Synan" userId="4209db89-2003-43e0-a3bd-19c51bb1c505" providerId="ADAL" clId="{BB37F311-1C3C-4246-9752-49685A9C7728}" dt="2024-05-13T08:20:09.074" v="175" actId="26606"/>
          <ac:spMkLst>
            <pc:docMk/>
            <pc:sldMk cId="113987103" sldId="258"/>
            <ac:spMk id="9" creationId="{79BB35BC-D5C2-4C8B-A22A-A71E6191913B}"/>
          </ac:spMkLst>
        </pc:spChg>
        <pc:picChg chg="add">
          <ac:chgData name="Siobhán Synan" userId="4209db89-2003-43e0-a3bd-19c51bb1c505" providerId="ADAL" clId="{BB37F311-1C3C-4246-9752-49685A9C7728}" dt="2024-05-13T08:20:09.074" v="175" actId="26606"/>
          <ac:picMkLst>
            <pc:docMk/>
            <pc:sldMk cId="113987103" sldId="258"/>
            <ac:picMk id="5" creationId="{F3613AB1-8133-D7BC-C356-7DA66810AFA1}"/>
          </ac:picMkLst>
        </pc:picChg>
      </pc:sldChg>
      <pc:sldChg chg="addSp modSp mod setBg">
        <pc:chgData name="Siobhán Synan" userId="4209db89-2003-43e0-a3bd-19c51bb1c505" providerId="ADAL" clId="{BB37F311-1C3C-4246-9752-49685A9C7728}" dt="2024-05-13T08:21:00.698" v="203" actId="26606"/>
        <pc:sldMkLst>
          <pc:docMk/>
          <pc:sldMk cId="792677566" sldId="261"/>
        </pc:sldMkLst>
        <pc:spChg chg="mod">
          <ac:chgData name="Siobhán Synan" userId="4209db89-2003-43e0-a3bd-19c51bb1c505" providerId="ADAL" clId="{BB37F311-1C3C-4246-9752-49685A9C7728}" dt="2024-05-13T08:21:00.698" v="203" actId="26606"/>
          <ac:spMkLst>
            <pc:docMk/>
            <pc:sldMk cId="792677566" sldId="261"/>
            <ac:spMk id="3" creationId="{565F9BD6-893D-7840-9027-56928C3E94A2}"/>
          </ac:spMkLst>
        </pc:spChg>
        <pc:spChg chg="add">
          <ac:chgData name="Siobhán Synan" userId="4209db89-2003-43e0-a3bd-19c51bb1c505" providerId="ADAL" clId="{BB37F311-1C3C-4246-9752-49685A9C7728}" dt="2024-05-13T08:21:00.698" v="203" actId="26606"/>
          <ac:spMkLst>
            <pc:docMk/>
            <pc:sldMk cId="792677566" sldId="261"/>
            <ac:spMk id="8" creationId="{1BB867FF-FC45-48F7-8104-F89BE54909F1}"/>
          </ac:spMkLst>
        </pc:spChg>
        <pc:spChg chg="add">
          <ac:chgData name="Siobhán Synan" userId="4209db89-2003-43e0-a3bd-19c51bb1c505" providerId="ADAL" clId="{BB37F311-1C3C-4246-9752-49685A9C7728}" dt="2024-05-13T08:21:00.698" v="203" actId="26606"/>
          <ac:spMkLst>
            <pc:docMk/>
            <pc:sldMk cId="792677566" sldId="261"/>
            <ac:spMk id="10" creationId="{8BB56887-D0D5-4F0C-9E19-7247EB83C8B7}"/>
          </ac:spMkLst>
        </pc:spChg>
        <pc:spChg chg="add">
          <ac:chgData name="Siobhán Synan" userId="4209db89-2003-43e0-a3bd-19c51bb1c505" providerId="ADAL" clId="{BB37F311-1C3C-4246-9752-49685A9C7728}" dt="2024-05-13T08:21:00.698" v="203" actId="26606"/>
          <ac:spMkLst>
            <pc:docMk/>
            <pc:sldMk cId="792677566" sldId="261"/>
            <ac:spMk id="12" creationId="{081E4A58-353D-44AE-B2FC-2A74E2E400F7}"/>
          </ac:spMkLst>
        </pc:spChg>
      </pc:sldChg>
      <pc:sldChg chg="addSp delSp mod setBg">
        <pc:chgData name="Siobhán Synan" userId="4209db89-2003-43e0-a3bd-19c51bb1c505" providerId="ADAL" clId="{BB37F311-1C3C-4246-9752-49685A9C7728}" dt="2024-05-13T08:19:41.447" v="173" actId="26606"/>
        <pc:sldMkLst>
          <pc:docMk/>
          <pc:sldMk cId="3271942910" sldId="264"/>
        </pc:sldMkLst>
        <pc:spChg chg="del">
          <ac:chgData name="Siobhán Synan" userId="4209db89-2003-43e0-a3bd-19c51bb1c505" providerId="ADAL" clId="{BB37F311-1C3C-4246-9752-49685A9C7728}" dt="2024-05-13T08:19:41.447" v="173" actId="26606"/>
          <ac:spMkLst>
            <pc:docMk/>
            <pc:sldMk cId="3271942910" sldId="264"/>
            <ac:spMk id="3" creationId="{4C44423F-AFF4-CC48-A1AB-9ED8198B9392}"/>
          </ac:spMkLst>
        </pc:spChg>
        <pc:spChg chg="add">
          <ac:chgData name="Siobhán Synan" userId="4209db89-2003-43e0-a3bd-19c51bb1c505" providerId="ADAL" clId="{BB37F311-1C3C-4246-9752-49685A9C7728}" dt="2024-05-13T08:19:41.447" v="173" actId="26606"/>
          <ac:spMkLst>
            <pc:docMk/>
            <pc:sldMk cId="3271942910" sldId="264"/>
            <ac:spMk id="9" creationId="{7301F447-EEF7-48F5-AF73-7566EE7F64AD}"/>
          </ac:spMkLst>
        </pc:spChg>
        <pc:spChg chg="add">
          <ac:chgData name="Siobhán Synan" userId="4209db89-2003-43e0-a3bd-19c51bb1c505" providerId="ADAL" clId="{BB37F311-1C3C-4246-9752-49685A9C7728}" dt="2024-05-13T08:19:41.447" v="173" actId="26606"/>
          <ac:spMkLst>
            <pc:docMk/>
            <pc:sldMk cId="3271942910" sldId="264"/>
            <ac:spMk id="11" creationId="{F7117410-A2A4-4085-9ADC-46744551DBDE}"/>
          </ac:spMkLst>
        </pc:spChg>
        <pc:spChg chg="add">
          <ac:chgData name="Siobhán Synan" userId="4209db89-2003-43e0-a3bd-19c51bb1c505" providerId="ADAL" clId="{BB37F311-1C3C-4246-9752-49685A9C7728}" dt="2024-05-13T08:19:41.447" v="173" actId="26606"/>
          <ac:spMkLst>
            <pc:docMk/>
            <pc:sldMk cId="3271942910" sldId="264"/>
            <ac:spMk id="13" creationId="{99F74EB5-E547-4FB4-95F5-BCC788F3C4A0}"/>
          </ac:spMkLst>
        </pc:spChg>
        <pc:graphicFrameChg chg="add">
          <ac:chgData name="Siobhán Synan" userId="4209db89-2003-43e0-a3bd-19c51bb1c505" providerId="ADAL" clId="{BB37F311-1C3C-4246-9752-49685A9C7728}" dt="2024-05-13T08:19:41.447" v="173" actId="26606"/>
          <ac:graphicFrameMkLst>
            <pc:docMk/>
            <pc:sldMk cId="3271942910" sldId="264"/>
            <ac:graphicFrameMk id="5" creationId="{00A68A0E-10BA-56C1-4F23-B4B80845FEAB}"/>
          </ac:graphicFrameMkLst>
        </pc:graphicFrameChg>
      </pc:sldChg>
      <pc:sldChg chg="addSp modSp mod setBg">
        <pc:chgData name="Siobhán Synan" userId="4209db89-2003-43e0-a3bd-19c51bb1c505" providerId="ADAL" clId="{BB37F311-1C3C-4246-9752-49685A9C7728}" dt="2024-05-13T08:20:51.319" v="202" actId="26606"/>
        <pc:sldMkLst>
          <pc:docMk/>
          <pc:sldMk cId="443375134" sldId="266"/>
        </pc:sldMkLst>
        <pc:spChg chg="mod">
          <ac:chgData name="Siobhán Synan" userId="4209db89-2003-43e0-a3bd-19c51bb1c505" providerId="ADAL" clId="{BB37F311-1C3C-4246-9752-49685A9C7728}" dt="2024-05-13T08:20:51.319" v="202" actId="26606"/>
          <ac:spMkLst>
            <pc:docMk/>
            <pc:sldMk cId="443375134" sldId="266"/>
            <ac:spMk id="3" creationId="{B48E6613-4C00-E846-B27B-B0B7FAD3EC50}"/>
          </ac:spMkLst>
        </pc:spChg>
        <pc:spChg chg="add">
          <ac:chgData name="Siobhán Synan" userId="4209db89-2003-43e0-a3bd-19c51bb1c505" providerId="ADAL" clId="{BB37F311-1C3C-4246-9752-49685A9C7728}" dt="2024-05-13T08:20:51.319" v="202" actId="26606"/>
          <ac:spMkLst>
            <pc:docMk/>
            <pc:sldMk cId="443375134" sldId="266"/>
            <ac:spMk id="8" creationId="{F837543A-6020-4505-A233-C9DB4BF74011}"/>
          </ac:spMkLst>
        </pc:spChg>
        <pc:spChg chg="add">
          <ac:chgData name="Siobhán Synan" userId="4209db89-2003-43e0-a3bd-19c51bb1c505" providerId="ADAL" clId="{BB37F311-1C3C-4246-9752-49685A9C7728}" dt="2024-05-13T08:20:51.319" v="202" actId="26606"/>
          <ac:spMkLst>
            <pc:docMk/>
            <pc:sldMk cId="443375134" sldId="266"/>
            <ac:spMk id="10" creationId="{35B16301-FB18-48BA-A6DD-C37CAF6F9A18}"/>
          </ac:spMkLst>
        </pc:spChg>
        <pc:spChg chg="add">
          <ac:chgData name="Siobhán Synan" userId="4209db89-2003-43e0-a3bd-19c51bb1c505" providerId="ADAL" clId="{BB37F311-1C3C-4246-9752-49685A9C7728}" dt="2024-05-13T08:20:51.319" v="202" actId="26606"/>
          <ac:spMkLst>
            <pc:docMk/>
            <pc:sldMk cId="443375134" sldId="266"/>
            <ac:spMk id="12" creationId="{C3C0D90E-074A-4F52-9B11-B52BEF4BCBE5}"/>
          </ac:spMkLst>
        </pc:spChg>
        <pc:spChg chg="add">
          <ac:chgData name="Siobhán Synan" userId="4209db89-2003-43e0-a3bd-19c51bb1c505" providerId="ADAL" clId="{BB37F311-1C3C-4246-9752-49685A9C7728}" dt="2024-05-13T08:20:51.319" v="202" actId="26606"/>
          <ac:spMkLst>
            <pc:docMk/>
            <pc:sldMk cId="443375134" sldId="266"/>
            <ac:spMk id="14" creationId="{CABBD4C1-E6F8-46F6-8152-A8A97490BF4D}"/>
          </ac:spMkLst>
        </pc:spChg>
        <pc:spChg chg="add">
          <ac:chgData name="Siobhán Synan" userId="4209db89-2003-43e0-a3bd-19c51bb1c505" providerId="ADAL" clId="{BB37F311-1C3C-4246-9752-49685A9C7728}" dt="2024-05-13T08:20:51.319" v="202" actId="26606"/>
          <ac:spMkLst>
            <pc:docMk/>
            <pc:sldMk cId="443375134" sldId="266"/>
            <ac:spMk id="16" creationId="{83BA5EF5-1FE9-4BF9-83BB-269BCDDF6156}"/>
          </ac:spMkLst>
        </pc:spChg>
        <pc:spChg chg="add">
          <ac:chgData name="Siobhán Synan" userId="4209db89-2003-43e0-a3bd-19c51bb1c505" providerId="ADAL" clId="{BB37F311-1C3C-4246-9752-49685A9C7728}" dt="2024-05-13T08:20:51.319" v="202" actId="26606"/>
          <ac:spMkLst>
            <pc:docMk/>
            <pc:sldMk cId="443375134" sldId="266"/>
            <ac:spMk id="20" creationId="{88853921-7BC9-4BDE-ACAB-133C683C82D6}"/>
          </ac:spMkLst>
        </pc:spChg>
        <pc:spChg chg="add">
          <ac:chgData name="Siobhán Synan" userId="4209db89-2003-43e0-a3bd-19c51bb1c505" providerId="ADAL" clId="{BB37F311-1C3C-4246-9752-49685A9C7728}" dt="2024-05-13T08:20:51.319" v="202" actId="26606"/>
          <ac:spMkLst>
            <pc:docMk/>
            <pc:sldMk cId="443375134" sldId="266"/>
            <ac:spMk id="22" creationId="{09192968-3AE7-4470-A61C-97294BB92731}"/>
          </ac:spMkLst>
        </pc:spChg>
        <pc:spChg chg="add">
          <ac:chgData name="Siobhán Synan" userId="4209db89-2003-43e0-a3bd-19c51bb1c505" providerId="ADAL" clId="{BB37F311-1C3C-4246-9752-49685A9C7728}" dt="2024-05-13T08:20:51.319" v="202" actId="26606"/>
          <ac:spMkLst>
            <pc:docMk/>
            <pc:sldMk cId="443375134" sldId="266"/>
            <ac:spMk id="24" creationId="{3AB72E55-43E4-4356-BFE8-E2102CB0B505}"/>
          </ac:spMkLst>
        </pc:spChg>
        <pc:cxnChg chg="add">
          <ac:chgData name="Siobhán Synan" userId="4209db89-2003-43e0-a3bd-19c51bb1c505" providerId="ADAL" clId="{BB37F311-1C3C-4246-9752-49685A9C7728}" dt="2024-05-13T08:20:51.319" v="202" actId="26606"/>
          <ac:cxnSpMkLst>
            <pc:docMk/>
            <pc:sldMk cId="443375134" sldId="266"/>
            <ac:cxnSpMk id="18" creationId="{4B3BCACB-5880-460B-9606-8C433A9AF99D}"/>
          </ac:cxnSpMkLst>
        </pc:cxnChg>
      </pc:sldChg>
      <pc:sldChg chg="addSp modSp mod setBg">
        <pc:chgData name="Siobhán Synan" userId="4209db89-2003-43e0-a3bd-19c51bb1c505" providerId="ADAL" clId="{BB37F311-1C3C-4246-9752-49685A9C7728}" dt="2024-05-13T08:19:57.879" v="174" actId="26606"/>
        <pc:sldMkLst>
          <pc:docMk/>
          <pc:sldMk cId="785195341" sldId="269"/>
        </pc:sldMkLst>
        <pc:spChg chg="mod">
          <ac:chgData name="Siobhán Synan" userId="4209db89-2003-43e0-a3bd-19c51bb1c505" providerId="ADAL" clId="{BB37F311-1C3C-4246-9752-49685A9C7728}" dt="2024-05-13T08:19:57.879" v="174" actId="26606"/>
          <ac:spMkLst>
            <pc:docMk/>
            <pc:sldMk cId="785195341" sldId="269"/>
            <ac:spMk id="2" creationId="{C3AB6BF4-1098-8C46-AB7B-6B8030D8B45E}"/>
          </ac:spMkLst>
        </pc:spChg>
        <pc:spChg chg="mod">
          <ac:chgData name="Siobhán Synan" userId="4209db89-2003-43e0-a3bd-19c51bb1c505" providerId="ADAL" clId="{BB37F311-1C3C-4246-9752-49685A9C7728}" dt="2024-05-13T08:19:57.879" v="174" actId="26606"/>
          <ac:spMkLst>
            <pc:docMk/>
            <pc:sldMk cId="785195341" sldId="269"/>
            <ac:spMk id="3" creationId="{249C11D2-7A8E-3F47-83BB-35FDCE482F87}"/>
          </ac:spMkLst>
        </pc:spChg>
        <pc:spChg chg="add">
          <ac:chgData name="Siobhán Synan" userId="4209db89-2003-43e0-a3bd-19c51bb1c505" providerId="ADAL" clId="{BB37F311-1C3C-4246-9752-49685A9C7728}" dt="2024-05-13T08:19:57.879" v="174" actId="26606"/>
          <ac:spMkLst>
            <pc:docMk/>
            <pc:sldMk cId="785195341" sldId="269"/>
            <ac:spMk id="8" creationId="{C2554CA6-288E-4202-BC52-2E5A8F0C0AED}"/>
          </ac:spMkLst>
        </pc:spChg>
        <pc:spChg chg="add">
          <ac:chgData name="Siobhán Synan" userId="4209db89-2003-43e0-a3bd-19c51bb1c505" providerId="ADAL" clId="{BB37F311-1C3C-4246-9752-49685A9C7728}" dt="2024-05-13T08:19:57.879" v="174" actId="26606"/>
          <ac:spMkLst>
            <pc:docMk/>
            <pc:sldMk cId="785195341" sldId="269"/>
            <ac:spMk id="10" creationId="{B10BB131-AC8E-4A8E-A5D1-36260F720C3B}"/>
          </ac:spMkLst>
        </pc:spChg>
        <pc:spChg chg="add">
          <ac:chgData name="Siobhán Synan" userId="4209db89-2003-43e0-a3bd-19c51bb1c505" providerId="ADAL" clId="{BB37F311-1C3C-4246-9752-49685A9C7728}" dt="2024-05-13T08:19:57.879" v="174" actId="26606"/>
          <ac:spMkLst>
            <pc:docMk/>
            <pc:sldMk cId="785195341" sldId="269"/>
            <ac:spMk id="12" creationId="{5B7778FC-632E-4DCA-A7CB-0D7731CCF970}"/>
          </ac:spMkLst>
        </pc:spChg>
        <pc:spChg chg="add">
          <ac:chgData name="Siobhán Synan" userId="4209db89-2003-43e0-a3bd-19c51bb1c505" providerId="ADAL" clId="{BB37F311-1C3C-4246-9752-49685A9C7728}" dt="2024-05-13T08:19:57.879" v="174" actId="26606"/>
          <ac:spMkLst>
            <pc:docMk/>
            <pc:sldMk cId="785195341" sldId="269"/>
            <ac:spMk id="14" creationId="{FA23A907-97FB-4A8F-880A-DD77401C4296}"/>
          </ac:spMkLst>
        </pc:spChg>
      </pc:sldChg>
      <pc:sldChg chg="modSp mod">
        <pc:chgData name="Siobhán Synan" userId="4209db89-2003-43e0-a3bd-19c51bb1c505" providerId="ADAL" clId="{BB37F311-1C3C-4246-9752-49685A9C7728}" dt="2024-05-13T08:20:28.383" v="201" actId="20577"/>
        <pc:sldMkLst>
          <pc:docMk/>
          <pc:sldMk cId="1101156980" sldId="272"/>
        </pc:sldMkLst>
        <pc:spChg chg="mod">
          <ac:chgData name="Siobhán Synan" userId="4209db89-2003-43e0-a3bd-19c51bb1c505" providerId="ADAL" clId="{BB37F311-1C3C-4246-9752-49685A9C7728}" dt="2024-05-13T08:20:28.383" v="201" actId="20577"/>
          <ac:spMkLst>
            <pc:docMk/>
            <pc:sldMk cId="1101156980" sldId="272"/>
            <ac:spMk id="3" creationId="{37B33EA0-09A2-6EA6-82FB-FB618C94274A}"/>
          </ac:spMkLst>
        </pc:spChg>
      </pc:sldChg>
      <pc:sldChg chg="addSp modSp new mod setBg">
        <pc:chgData name="Siobhán Synan" userId="4209db89-2003-43e0-a3bd-19c51bb1c505" providerId="ADAL" clId="{BB37F311-1C3C-4246-9752-49685A9C7728}" dt="2024-05-13T08:18:50.476" v="172" actId="26606"/>
        <pc:sldMkLst>
          <pc:docMk/>
          <pc:sldMk cId="1482114421" sldId="275"/>
        </pc:sldMkLst>
        <pc:spChg chg="mod">
          <ac:chgData name="Siobhán Synan" userId="4209db89-2003-43e0-a3bd-19c51bb1c505" providerId="ADAL" clId="{BB37F311-1C3C-4246-9752-49685A9C7728}" dt="2024-05-13T08:18:50.476" v="172" actId="26606"/>
          <ac:spMkLst>
            <pc:docMk/>
            <pc:sldMk cId="1482114421" sldId="275"/>
            <ac:spMk id="2" creationId="{A33D60F7-4779-D0AC-104B-48FF8B3FE558}"/>
          </ac:spMkLst>
        </pc:spChg>
        <pc:spChg chg="mod">
          <ac:chgData name="Siobhán Synan" userId="4209db89-2003-43e0-a3bd-19c51bb1c505" providerId="ADAL" clId="{BB37F311-1C3C-4246-9752-49685A9C7728}" dt="2024-05-13T08:18:50.476" v="172" actId="26606"/>
          <ac:spMkLst>
            <pc:docMk/>
            <pc:sldMk cId="1482114421" sldId="275"/>
            <ac:spMk id="3" creationId="{FFD146C4-EEAA-5DE6-772B-1BABEFF715BF}"/>
          </ac:spMkLst>
        </pc:spChg>
        <pc:spChg chg="add">
          <ac:chgData name="Siobhán Synan" userId="4209db89-2003-43e0-a3bd-19c51bb1c505" providerId="ADAL" clId="{BB37F311-1C3C-4246-9752-49685A9C7728}" dt="2024-05-13T08:18:50.476" v="172" actId="26606"/>
          <ac:spMkLst>
            <pc:docMk/>
            <pc:sldMk cId="1482114421" sldId="275"/>
            <ac:spMk id="10" creationId="{F13C74B1-5B17-4795-BED0-7140497B445A}"/>
          </ac:spMkLst>
        </pc:spChg>
        <pc:spChg chg="add">
          <ac:chgData name="Siobhán Synan" userId="4209db89-2003-43e0-a3bd-19c51bb1c505" providerId="ADAL" clId="{BB37F311-1C3C-4246-9752-49685A9C7728}" dt="2024-05-13T08:18:50.476" v="172" actId="26606"/>
          <ac:spMkLst>
            <pc:docMk/>
            <pc:sldMk cId="1482114421" sldId="275"/>
            <ac:spMk id="12" creationId="{D4974D33-8DC5-464E-8C6D-BE58F0669C17}"/>
          </ac:spMkLst>
        </pc:spChg>
        <pc:picChg chg="add mod">
          <ac:chgData name="Siobhán Synan" userId="4209db89-2003-43e0-a3bd-19c51bb1c505" providerId="ADAL" clId="{BB37F311-1C3C-4246-9752-49685A9C7728}" dt="2024-05-13T08:18:50.476" v="172" actId="26606"/>
          <ac:picMkLst>
            <pc:docMk/>
            <pc:sldMk cId="1482114421" sldId="275"/>
            <ac:picMk id="5" creationId="{A0E18C46-BB4E-1F28-9F84-C36C63728500}"/>
          </ac:picMkLst>
        </pc:picChg>
      </pc:sldChg>
    </pc:docChg>
  </pc:docChgLst>
  <pc:docChgLst>
    <pc:chgData name="Siobhán Synan" userId="4209db89-2003-43e0-a3bd-19c51bb1c505" providerId="ADAL" clId="{0E0B74C4-3820-47A4-83C5-8E41F4851986}"/>
    <pc:docChg chg="addSld delSld modSld">
      <pc:chgData name="Siobhán Synan" userId="4209db89-2003-43e0-a3bd-19c51bb1c505" providerId="ADAL" clId="{0E0B74C4-3820-47A4-83C5-8E41F4851986}" dt="2024-04-18T10:43:12.690" v="187" actId="113"/>
      <pc:docMkLst>
        <pc:docMk/>
      </pc:docMkLst>
      <pc:sldChg chg="del">
        <pc:chgData name="Siobhán Synan" userId="4209db89-2003-43e0-a3bd-19c51bb1c505" providerId="ADAL" clId="{0E0B74C4-3820-47A4-83C5-8E41F4851986}" dt="2024-04-18T10:38:21.393" v="0" actId="2696"/>
        <pc:sldMkLst>
          <pc:docMk/>
          <pc:sldMk cId="3073521531" sldId="257"/>
        </pc:sldMkLst>
      </pc:sldChg>
      <pc:sldChg chg="modSp mod">
        <pc:chgData name="Siobhán Synan" userId="4209db89-2003-43e0-a3bd-19c51bb1c505" providerId="ADAL" clId="{0E0B74C4-3820-47A4-83C5-8E41F4851986}" dt="2024-04-18T10:43:12.690" v="187" actId="113"/>
        <pc:sldMkLst>
          <pc:docMk/>
          <pc:sldMk cId="1718090841" sldId="259"/>
        </pc:sldMkLst>
        <pc:spChg chg="mod">
          <ac:chgData name="Siobhán Synan" userId="4209db89-2003-43e0-a3bd-19c51bb1c505" providerId="ADAL" clId="{0E0B74C4-3820-47A4-83C5-8E41F4851986}" dt="2024-04-18T10:43:12.690" v="187" actId="113"/>
          <ac:spMkLst>
            <pc:docMk/>
            <pc:sldMk cId="1718090841" sldId="259"/>
            <ac:spMk id="3" creationId="{FE834E4C-F56C-6446-9E1F-D6B921E771BD}"/>
          </ac:spMkLst>
        </pc:spChg>
      </pc:sldChg>
      <pc:sldChg chg="del">
        <pc:chgData name="Siobhán Synan" userId="4209db89-2003-43e0-a3bd-19c51bb1c505" providerId="ADAL" clId="{0E0B74C4-3820-47A4-83C5-8E41F4851986}" dt="2024-04-18T10:41:09.412" v="136" actId="2696"/>
        <pc:sldMkLst>
          <pc:docMk/>
          <pc:sldMk cId="4180418859" sldId="260"/>
        </pc:sldMkLst>
      </pc:sldChg>
      <pc:sldChg chg="modSp mod">
        <pc:chgData name="Siobhán Synan" userId="4209db89-2003-43e0-a3bd-19c51bb1c505" providerId="ADAL" clId="{0E0B74C4-3820-47A4-83C5-8E41F4851986}" dt="2024-04-18T10:42:41.087" v="186" actId="20577"/>
        <pc:sldMkLst>
          <pc:docMk/>
          <pc:sldMk cId="785195341" sldId="269"/>
        </pc:sldMkLst>
        <pc:spChg chg="mod">
          <ac:chgData name="Siobhán Synan" userId="4209db89-2003-43e0-a3bd-19c51bb1c505" providerId="ADAL" clId="{0E0B74C4-3820-47A4-83C5-8E41F4851986}" dt="2024-04-18T10:42:41.087" v="186" actId="20577"/>
          <ac:spMkLst>
            <pc:docMk/>
            <pc:sldMk cId="785195341" sldId="269"/>
            <ac:spMk id="3" creationId="{249C11D2-7A8E-3F47-83BB-35FDCE482F87}"/>
          </ac:spMkLst>
        </pc:spChg>
      </pc:sldChg>
      <pc:sldChg chg="modSp mod">
        <pc:chgData name="Siobhán Synan" userId="4209db89-2003-43e0-a3bd-19c51bb1c505" providerId="ADAL" clId="{0E0B74C4-3820-47A4-83C5-8E41F4851986}" dt="2024-04-18T10:41:27.603" v="159" actId="20577"/>
        <pc:sldMkLst>
          <pc:docMk/>
          <pc:sldMk cId="1101156980" sldId="272"/>
        </pc:sldMkLst>
        <pc:spChg chg="mod">
          <ac:chgData name="Siobhán Synan" userId="4209db89-2003-43e0-a3bd-19c51bb1c505" providerId="ADAL" clId="{0E0B74C4-3820-47A4-83C5-8E41F4851986}" dt="2024-04-18T10:41:27.603" v="159" actId="20577"/>
          <ac:spMkLst>
            <pc:docMk/>
            <pc:sldMk cId="1101156980" sldId="272"/>
            <ac:spMk id="2" creationId="{EF66A54F-5456-A420-2377-45720701209F}"/>
          </ac:spMkLst>
        </pc:spChg>
        <pc:spChg chg="mod">
          <ac:chgData name="Siobhán Synan" userId="4209db89-2003-43e0-a3bd-19c51bb1c505" providerId="ADAL" clId="{0E0B74C4-3820-47A4-83C5-8E41F4851986}" dt="2024-04-18T10:39:42.520" v="130" actId="20577"/>
          <ac:spMkLst>
            <pc:docMk/>
            <pc:sldMk cId="1101156980" sldId="272"/>
            <ac:spMk id="3" creationId="{37B33EA0-09A2-6EA6-82FB-FB618C94274A}"/>
          </ac:spMkLst>
        </pc:spChg>
      </pc:sldChg>
      <pc:sldChg chg="addSp modSp new mod">
        <pc:chgData name="Siobhán Synan" userId="4209db89-2003-43e0-a3bd-19c51bb1c505" providerId="ADAL" clId="{0E0B74C4-3820-47A4-83C5-8E41F4851986}" dt="2024-04-18T10:40:37.148" v="135" actId="14100"/>
        <pc:sldMkLst>
          <pc:docMk/>
          <pc:sldMk cId="1408875020" sldId="274"/>
        </pc:sldMkLst>
        <pc:picChg chg="add mod">
          <ac:chgData name="Siobhán Synan" userId="4209db89-2003-43e0-a3bd-19c51bb1c505" providerId="ADAL" clId="{0E0B74C4-3820-47A4-83C5-8E41F4851986}" dt="2024-04-18T10:40:37.148" v="135" actId="14100"/>
          <ac:picMkLst>
            <pc:docMk/>
            <pc:sldMk cId="1408875020" sldId="274"/>
            <ac:picMk id="3" creationId="{FCC055CC-AEA1-A761-CC47-66EEB918A164}"/>
          </ac:picMkLst>
        </pc:picChg>
      </pc:sldChg>
    </pc:docChg>
  </pc:docChgLst>
  <pc:docChgLst>
    <pc:chgData name="Siobhán Synan" userId="4209db89-2003-43e0-a3bd-19c51bb1c505" providerId="ADAL" clId="{D6A259D1-A3E0-A445-A98D-4FA4B8B23A38}"/>
    <pc:docChg chg="custSel modSld">
      <pc:chgData name="Siobhán Synan" userId="4209db89-2003-43e0-a3bd-19c51bb1c505" providerId="ADAL" clId="{D6A259D1-A3E0-A445-A98D-4FA4B8B23A38}" dt="2021-05-06T15:02:19.353" v="316" actId="27636"/>
      <pc:docMkLst>
        <pc:docMk/>
      </pc:docMkLst>
      <pc:sldChg chg="delSp modSp mod">
        <pc:chgData name="Siobhán Synan" userId="4209db89-2003-43e0-a3bd-19c51bb1c505" providerId="ADAL" clId="{D6A259D1-A3E0-A445-A98D-4FA4B8B23A38}" dt="2021-05-06T15:02:19.353" v="316" actId="27636"/>
        <pc:sldMkLst>
          <pc:docMk/>
          <pc:sldMk cId="3271942910" sldId="264"/>
        </pc:sldMkLst>
        <pc:spChg chg="del">
          <ac:chgData name="Siobhán Synan" userId="4209db89-2003-43e0-a3bd-19c51bb1c505" providerId="ADAL" clId="{D6A259D1-A3E0-A445-A98D-4FA4B8B23A38}" dt="2021-05-06T15:00:45.453" v="0" actId="478"/>
          <ac:spMkLst>
            <pc:docMk/>
            <pc:sldMk cId="3271942910" sldId="264"/>
            <ac:spMk id="2" creationId="{4E3A56B5-50D5-794A-9796-7509A44A3F6D}"/>
          </ac:spMkLst>
        </pc:spChg>
        <pc:spChg chg="mod">
          <ac:chgData name="Siobhán Synan" userId="4209db89-2003-43e0-a3bd-19c51bb1c505" providerId="ADAL" clId="{D6A259D1-A3E0-A445-A98D-4FA4B8B23A38}" dt="2021-05-06T15:02:19.353" v="316" actId="27636"/>
          <ac:spMkLst>
            <pc:docMk/>
            <pc:sldMk cId="3271942910" sldId="264"/>
            <ac:spMk id="3" creationId="{4C44423F-AFF4-CC48-A1AB-9ED8198B9392}"/>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_rels/data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5.svg"/></Relationships>
</file>

<file path=ppt/diagrams/_rels/data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5.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41D1329D-EAFA-4185-9B20-A38C5D341D0A}" type="doc">
      <dgm:prSet loTypeId="urn:microsoft.com/office/officeart/2018/5/layout/IconLeafLabelList" loCatId="icon" qsTypeId="urn:microsoft.com/office/officeart/2005/8/quickstyle/simple1" qsCatId="simple" csTypeId="urn:microsoft.com/office/officeart/2018/5/colors/Iconchunking_neutralbg_colorful2" csCatId="colorful" phldr="1"/>
      <dgm:spPr/>
      <dgm:t>
        <a:bodyPr/>
        <a:lstStyle/>
        <a:p>
          <a:endParaRPr lang="en-US"/>
        </a:p>
      </dgm:t>
    </dgm:pt>
    <dgm:pt modelId="{516E8432-285B-4379-BCCE-83EABB1CE549}">
      <dgm:prSet/>
      <dgm:spPr/>
      <dgm:t>
        <a:bodyPr/>
        <a:lstStyle/>
        <a:p>
          <a:pPr>
            <a:defRPr cap="all"/>
          </a:pPr>
          <a:r>
            <a:rPr lang="en-US"/>
            <a:t>You will not be permitted to leave the exam room within the first 30 mins or last 10.</a:t>
          </a:r>
        </a:p>
      </dgm:t>
    </dgm:pt>
    <dgm:pt modelId="{37181ED5-D1BF-4BA1-A3C4-6E8A9F222DA7}" type="parTrans" cxnId="{FE30933A-EFFF-4928-BED8-C0F52B6371DF}">
      <dgm:prSet/>
      <dgm:spPr/>
      <dgm:t>
        <a:bodyPr/>
        <a:lstStyle/>
        <a:p>
          <a:endParaRPr lang="en-US"/>
        </a:p>
      </dgm:t>
    </dgm:pt>
    <dgm:pt modelId="{29E98313-42DB-4356-871F-1EEBD188DE2B}" type="sibTrans" cxnId="{FE30933A-EFFF-4928-BED8-C0F52B6371DF}">
      <dgm:prSet/>
      <dgm:spPr/>
      <dgm:t>
        <a:bodyPr/>
        <a:lstStyle/>
        <a:p>
          <a:endParaRPr lang="en-US"/>
        </a:p>
      </dgm:t>
    </dgm:pt>
    <dgm:pt modelId="{A7B2E91F-9206-403F-AD2C-2438660BFE82}">
      <dgm:prSet/>
      <dgm:spPr/>
      <dgm:t>
        <a:bodyPr/>
        <a:lstStyle/>
        <a:p>
          <a:pPr>
            <a:defRPr cap="all"/>
          </a:pPr>
          <a:r>
            <a:rPr lang="en-US"/>
            <a:t>If you are more than 30 mins late for the exam you will not be allowed to enter the exam. There is nothing the school can do in this case. PLEASE ensure to be on time and plan properly if you depend on public transport etc. to get you to school</a:t>
          </a:r>
        </a:p>
      </dgm:t>
    </dgm:pt>
    <dgm:pt modelId="{A5924676-39B8-48D9-9BA7-8FF4E0C7C8D8}" type="parTrans" cxnId="{A771644E-2A83-442E-86DF-6B42883614CE}">
      <dgm:prSet/>
      <dgm:spPr/>
      <dgm:t>
        <a:bodyPr/>
        <a:lstStyle/>
        <a:p>
          <a:endParaRPr lang="en-US"/>
        </a:p>
      </dgm:t>
    </dgm:pt>
    <dgm:pt modelId="{FCEC3775-04A0-4345-8596-E9FB231E4EFE}" type="sibTrans" cxnId="{A771644E-2A83-442E-86DF-6B42883614CE}">
      <dgm:prSet/>
      <dgm:spPr/>
      <dgm:t>
        <a:bodyPr/>
        <a:lstStyle/>
        <a:p>
          <a:endParaRPr lang="en-US"/>
        </a:p>
      </dgm:t>
    </dgm:pt>
    <dgm:pt modelId="{E1E6105D-20FE-4BD9-A95C-787A17C4B274}">
      <dgm:prSet/>
      <dgm:spPr/>
      <dgm:t>
        <a:bodyPr/>
        <a:lstStyle/>
        <a:p>
          <a:pPr>
            <a:defRPr cap="all"/>
          </a:pPr>
          <a:r>
            <a:rPr lang="en-US"/>
            <a:t>If you decide NOT to sit any papers, please let the school know ASAP. We have a limited time to contact students who may have genuinely missed the start of the exam, the smaller the number we need to contact the better chance we have of contacting a student who needs it.</a:t>
          </a:r>
        </a:p>
      </dgm:t>
    </dgm:pt>
    <dgm:pt modelId="{78EC6792-8501-45E2-80A4-45B5EA3B8786}" type="parTrans" cxnId="{CDAC248B-14B4-4DCC-BE00-B0E0B8E2C108}">
      <dgm:prSet/>
      <dgm:spPr/>
      <dgm:t>
        <a:bodyPr/>
        <a:lstStyle/>
        <a:p>
          <a:endParaRPr lang="en-US"/>
        </a:p>
      </dgm:t>
    </dgm:pt>
    <dgm:pt modelId="{54D40F5D-76B3-427F-A9AD-C53CDC79ACA3}" type="sibTrans" cxnId="{CDAC248B-14B4-4DCC-BE00-B0E0B8E2C108}">
      <dgm:prSet/>
      <dgm:spPr/>
      <dgm:t>
        <a:bodyPr/>
        <a:lstStyle/>
        <a:p>
          <a:endParaRPr lang="en-US"/>
        </a:p>
      </dgm:t>
    </dgm:pt>
    <dgm:pt modelId="{82D83CBB-1A8E-427E-9F3C-569AF514758D}" type="pres">
      <dgm:prSet presAssocID="{41D1329D-EAFA-4185-9B20-A38C5D341D0A}" presName="root" presStyleCnt="0">
        <dgm:presLayoutVars>
          <dgm:dir/>
          <dgm:resizeHandles val="exact"/>
        </dgm:presLayoutVars>
      </dgm:prSet>
      <dgm:spPr/>
    </dgm:pt>
    <dgm:pt modelId="{CCD1ADF1-DF34-4753-A32F-CC6454329195}" type="pres">
      <dgm:prSet presAssocID="{516E8432-285B-4379-BCCE-83EABB1CE549}" presName="compNode" presStyleCnt="0"/>
      <dgm:spPr/>
    </dgm:pt>
    <dgm:pt modelId="{143017E4-517B-4F51-BC08-E5FD15B945D3}" type="pres">
      <dgm:prSet presAssocID="{516E8432-285B-4379-BCCE-83EABB1CE549}" presName="iconBgRect" presStyleLbl="bgShp" presStyleIdx="0" presStyleCnt="3"/>
      <dgm:spPr>
        <a:prstGeom prst="round2DiagRect">
          <a:avLst>
            <a:gd name="adj1" fmla="val 29727"/>
            <a:gd name="adj2" fmla="val 0"/>
          </a:avLst>
        </a:prstGeom>
      </dgm:spPr>
    </dgm:pt>
    <dgm:pt modelId="{2BFDC890-2BA9-44A0-8876-B5AE20E3A14F}" type="pres">
      <dgm:prSet presAssocID="{516E8432-285B-4379-BCCE-83EABB1CE54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opwatch"/>
        </a:ext>
      </dgm:extLst>
    </dgm:pt>
    <dgm:pt modelId="{862BD552-169F-45D6-80DE-F4B8CB76C59D}" type="pres">
      <dgm:prSet presAssocID="{516E8432-285B-4379-BCCE-83EABB1CE549}" presName="spaceRect" presStyleCnt="0"/>
      <dgm:spPr/>
    </dgm:pt>
    <dgm:pt modelId="{91427173-3050-447C-8B6B-7374E7BB1863}" type="pres">
      <dgm:prSet presAssocID="{516E8432-285B-4379-BCCE-83EABB1CE549}" presName="textRect" presStyleLbl="revTx" presStyleIdx="0" presStyleCnt="3">
        <dgm:presLayoutVars>
          <dgm:chMax val="1"/>
          <dgm:chPref val="1"/>
        </dgm:presLayoutVars>
      </dgm:prSet>
      <dgm:spPr/>
    </dgm:pt>
    <dgm:pt modelId="{68DA4F78-5A27-41DA-AF60-CE4D5613AF23}" type="pres">
      <dgm:prSet presAssocID="{29E98313-42DB-4356-871F-1EEBD188DE2B}" presName="sibTrans" presStyleCnt="0"/>
      <dgm:spPr/>
    </dgm:pt>
    <dgm:pt modelId="{1BC3D9DA-E0F3-42E3-85EC-03BC81D1175E}" type="pres">
      <dgm:prSet presAssocID="{A7B2E91F-9206-403F-AD2C-2438660BFE82}" presName="compNode" presStyleCnt="0"/>
      <dgm:spPr/>
    </dgm:pt>
    <dgm:pt modelId="{242B7DF6-E59D-4A7F-ACF1-8696819EEEBC}" type="pres">
      <dgm:prSet presAssocID="{A7B2E91F-9206-403F-AD2C-2438660BFE82}" presName="iconBgRect" presStyleLbl="bgShp" presStyleIdx="1" presStyleCnt="3"/>
      <dgm:spPr>
        <a:prstGeom prst="round2DiagRect">
          <a:avLst>
            <a:gd name="adj1" fmla="val 29727"/>
            <a:gd name="adj2" fmla="val 0"/>
          </a:avLst>
        </a:prstGeom>
      </dgm:spPr>
    </dgm:pt>
    <dgm:pt modelId="{D4B51771-79B2-4726-A2D2-4A92DB2009D5}" type="pres">
      <dgm:prSet presAssocID="{A7B2E91F-9206-403F-AD2C-2438660BFE8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ock"/>
        </a:ext>
      </dgm:extLst>
    </dgm:pt>
    <dgm:pt modelId="{9233D24F-B711-449A-822A-14BA37F6899C}" type="pres">
      <dgm:prSet presAssocID="{A7B2E91F-9206-403F-AD2C-2438660BFE82}" presName="spaceRect" presStyleCnt="0"/>
      <dgm:spPr/>
    </dgm:pt>
    <dgm:pt modelId="{4263C96C-FAA2-48DE-8A34-C111D244FC83}" type="pres">
      <dgm:prSet presAssocID="{A7B2E91F-9206-403F-AD2C-2438660BFE82}" presName="textRect" presStyleLbl="revTx" presStyleIdx="1" presStyleCnt="3">
        <dgm:presLayoutVars>
          <dgm:chMax val="1"/>
          <dgm:chPref val="1"/>
        </dgm:presLayoutVars>
      </dgm:prSet>
      <dgm:spPr/>
    </dgm:pt>
    <dgm:pt modelId="{96FF40D6-B1B9-4C81-A613-4F04B29F77A7}" type="pres">
      <dgm:prSet presAssocID="{FCEC3775-04A0-4345-8596-E9FB231E4EFE}" presName="sibTrans" presStyleCnt="0"/>
      <dgm:spPr/>
    </dgm:pt>
    <dgm:pt modelId="{25D7661B-D194-48B9-A3D2-6AF98A176D68}" type="pres">
      <dgm:prSet presAssocID="{E1E6105D-20FE-4BD9-A95C-787A17C4B274}" presName="compNode" presStyleCnt="0"/>
      <dgm:spPr/>
    </dgm:pt>
    <dgm:pt modelId="{FF6A916D-DA24-4D20-8C32-C34602E9E064}" type="pres">
      <dgm:prSet presAssocID="{E1E6105D-20FE-4BD9-A95C-787A17C4B274}" presName="iconBgRect" presStyleLbl="bgShp" presStyleIdx="2" presStyleCnt="3"/>
      <dgm:spPr>
        <a:prstGeom prst="round2DiagRect">
          <a:avLst>
            <a:gd name="adj1" fmla="val 29727"/>
            <a:gd name="adj2" fmla="val 0"/>
          </a:avLst>
        </a:prstGeom>
      </dgm:spPr>
    </dgm:pt>
    <dgm:pt modelId="{A743102C-3E97-4DBD-85AD-FE085C52D608}" type="pres">
      <dgm:prSet presAssocID="{E1E6105D-20FE-4BD9-A95C-787A17C4B27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4CAC6CBC-D20E-418F-8F10-BC5862F61739}" type="pres">
      <dgm:prSet presAssocID="{E1E6105D-20FE-4BD9-A95C-787A17C4B274}" presName="spaceRect" presStyleCnt="0"/>
      <dgm:spPr/>
    </dgm:pt>
    <dgm:pt modelId="{4DCD0419-835E-49A5-859B-E3FCAA3D6266}" type="pres">
      <dgm:prSet presAssocID="{E1E6105D-20FE-4BD9-A95C-787A17C4B274}" presName="textRect" presStyleLbl="revTx" presStyleIdx="2" presStyleCnt="3">
        <dgm:presLayoutVars>
          <dgm:chMax val="1"/>
          <dgm:chPref val="1"/>
        </dgm:presLayoutVars>
      </dgm:prSet>
      <dgm:spPr/>
    </dgm:pt>
  </dgm:ptLst>
  <dgm:cxnLst>
    <dgm:cxn modelId="{FE30933A-EFFF-4928-BED8-C0F52B6371DF}" srcId="{41D1329D-EAFA-4185-9B20-A38C5D341D0A}" destId="{516E8432-285B-4379-BCCE-83EABB1CE549}" srcOrd="0" destOrd="0" parTransId="{37181ED5-D1BF-4BA1-A3C4-6E8A9F222DA7}" sibTransId="{29E98313-42DB-4356-871F-1EEBD188DE2B}"/>
    <dgm:cxn modelId="{F249813C-797A-40F8-A066-F6A17CF7BFFE}" type="presOf" srcId="{516E8432-285B-4379-BCCE-83EABB1CE549}" destId="{91427173-3050-447C-8B6B-7374E7BB1863}" srcOrd="0" destOrd="0" presId="urn:microsoft.com/office/officeart/2018/5/layout/IconLeafLabelList"/>
    <dgm:cxn modelId="{983D0D60-E9E0-4298-9DA9-0D024688F206}" type="presOf" srcId="{A7B2E91F-9206-403F-AD2C-2438660BFE82}" destId="{4263C96C-FAA2-48DE-8A34-C111D244FC83}" srcOrd="0" destOrd="0" presId="urn:microsoft.com/office/officeart/2018/5/layout/IconLeafLabelList"/>
    <dgm:cxn modelId="{9FF84A64-100E-4911-87BD-2C55CBD1E4EC}" type="presOf" srcId="{41D1329D-EAFA-4185-9B20-A38C5D341D0A}" destId="{82D83CBB-1A8E-427E-9F3C-569AF514758D}" srcOrd="0" destOrd="0" presId="urn:microsoft.com/office/officeart/2018/5/layout/IconLeafLabelList"/>
    <dgm:cxn modelId="{A771644E-2A83-442E-86DF-6B42883614CE}" srcId="{41D1329D-EAFA-4185-9B20-A38C5D341D0A}" destId="{A7B2E91F-9206-403F-AD2C-2438660BFE82}" srcOrd="1" destOrd="0" parTransId="{A5924676-39B8-48D9-9BA7-8FF4E0C7C8D8}" sibTransId="{FCEC3775-04A0-4345-8596-E9FB231E4EFE}"/>
    <dgm:cxn modelId="{4C5B8785-E0FC-466C-90B7-716E4F5F7141}" type="presOf" srcId="{E1E6105D-20FE-4BD9-A95C-787A17C4B274}" destId="{4DCD0419-835E-49A5-859B-E3FCAA3D6266}" srcOrd="0" destOrd="0" presId="urn:microsoft.com/office/officeart/2018/5/layout/IconLeafLabelList"/>
    <dgm:cxn modelId="{CDAC248B-14B4-4DCC-BE00-B0E0B8E2C108}" srcId="{41D1329D-EAFA-4185-9B20-A38C5D341D0A}" destId="{E1E6105D-20FE-4BD9-A95C-787A17C4B274}" srcOrd="2" destOrd="0" parTransId="{78EC6792-8501-45E2-80A4-45B5EA3B8786}" sibTransId="{54D40F5D-76B3-427F-A9AD-C53CDC79ACA3}"/>
    <dgm:cxn modelId="{9C795C7F-CA6B-4E59-8F24-02D10A980C4E}" type="presParOf" srcId="{82D83CBB-1A8E-427E-9F3C-569AF514758D}" destId="{CCD1ADF1-DF34-4753-A32F-CC6454329195}" srcOrd="0" destOrd="0" presId="urn:microsoft.com/office/officeart/2018/5/layout/IconLeafLabelList"/>
    <dgm:cxn modelId="{CEDCE9F8-CB12-450C-865F-B3A5949DBBC4}" type="presParOf" srcId="{CCD1ADF1-DF34-4753-A32F-CC6454329195}" destId="{143017E4-517B-4F51-BC08-E5FD15B945D3}" srcOrd="0" destOrd="0" presId="urn:microsoft.com/office/officeart/2018/5/layout/IconLeafLabelList"/>
    <dgm:cxn modelId="{915FDCDD-7ADE-4080-8679-E2DF12832202}" type="presParOf" srcId="{CCD1ADF1-DF34-4753-A32F-CC6454329195}" destId="{2BFDC890-2BA9-44A0-8876-B5AE20E3A14F}" srcOrd="1" destOrd="0" presId="urn:microsoft.com/office/officeart/2018/5/layout/IconLeafLabelList"/>
    <dgm:cxn modelId="{B888CE1A-A852-494A-8959-1E25BC86C1E9}" type="presParOf" srcId="{CCD1ADF1-DF34-4753-A32F-CC6454329195}" destId="{862BD552-169F-45D6-80DE-F4B8CB76C59D}" srcOrd="2" destOrd="0" presId="urn:microsoft.com/office/officeart/2018/5/layout/IconLeafLabelList"/>
    <dgm:cxn modelId="{7B6BAED9-5C34-40FD-9EB0-D3EC9457894C}" type="presParOf" srcId="{CCD1ADF1-DF34-4753-A32F-CC6454329195}" destId="{91427173-3050-447C-8B6B-7374E7BB1863}" srcOrd="3" destOrd="0" presId="urn:microsoft.com/office/officeart/2018/5/layout/IconLeafLabelList"/>
    <dgm:cxn modelId="{A6472B6F-08B8-4E97-97B8-089D6E635D68}" type="presParOf" srcId="{82D83CBB-1A8E-427E-9F3C-569AF514758D}" destId="{68DA4F78-5A27-41DA-AF60-CE4D5613AF23}" srcOrd="1" destOrd="0" presId="urn:microsoft.com/office/officeart/2018/5/layout/IconLeafLabelList"/>
    <dgm:cxn modelId="{91E93764-683C-4BE0-9883-CE79EB55AB25}" type="presParOf" srcId="{82D83CBB-1A8E-427E-9F3C-569AF514758D}" destId="{1BC3D9DA-E0F3-42E3-85EC-03BC81D1175E}" srcOrd="2" destOrd="0" presId="urn:microsoft.com/office/officeart/2018/5/layout/IconLeafLabelList"/>
    <dgm:cxn modelId="{9C32A97A-D188-4A69-9733-ADC38E4A4B79}" type="presParOf" srcId="{1BC3D9DA-E0F3-42E3-85EC-03BC81D1175E}" destId="{242B7DF6-E59D-4A7F-ACF1-8696819EEEBC}" srcOrd="0" destOrd="0" presId="urn:microsoft.com/office/officeart/2018/5/layout/IconLeafLabelList"/>
    <dgm:cxn modelId="{58B4A423-4556-4FBC-9EB2-A80F03BB9417}" type="presParOf" srcId="{1BC3D9DA-E0F3-42E3-85EC-03BC81D1175E}" destId="{D4B51771-79B2-4726-A2D2-4A92DB2009D5}" srcOrd="1" destOrd="0" presId="urn:microsoft.com/office/officeart/2018/5/layout/IconLeafLabelList"/>
    <dgm:cxn modelId="{77450570-DCFC-4B49-901E-47C0436122B5}" type="presParOf" srcId="{1BC3D9DA-E0F3-42E3-85EC-03BC81D1175E}" destId="{9233D24F-B711-449A-822A-14BA37F6899C}" srcOrd="2" destOrd="0" presId="urn:microsoft.com/office/officeart/2018/5/layout/IconLeafLabelList"/>
    <dgm:cxn modelId="{715D7F48-0EE1-486E-9883-A883484801E4}" type="presParOf" srcId="{1BC3D9DA-E0F3-42E3-85EC-03BC81D1175E}" destId="{4263C96C-FAA2-48DE-8A34-C111D244FC83}" srcOrd="3" destOrd="0" presId="urn:microsoft.com/office/officeart/2018/5/layout/IconLeafLabelList"/>
    <dgm:cxn modelId="{3A01F4FD-293F-4D3A-AE69-28814FBD412C}" type="presParOf" srcId="{82D83CBB-1A8E-427E-9F3C-569AF514758D}" destId="{96FF40D6-B1B9-4C81-A613-4F04B29F77A7}" srcOrd="3" destOrd="0" presId="urn:microsoft.com/office/officeart/2018/5/layout/IconLeafLabelList"/>
    <dgm:cxn modelId="{17EDF4C6-2511-44F0-BFA4-9BB3E1F623E7}" type="presParOf" srcId="{82D83CBB-1A8E-427E-9F3C-569AF514758D}" destId="{25D7661B-D194-48B9-A3D2-6AF98A176D68}" srcOrd="4" destOrd="0" presId="urn:microsoft.com/office/officeart/2018/5/layout/IconLeafLabelList"/>
    <dgm:cxn modelId="{D98B8221-4577-447F-9E87-1A3BF8C9AA25}" type="presParOf" srcId="{25D7661B-D194-48B9-A3D2-6AF98A176D68}" destId="{FF6A916D-DA24-4D20-8C32-C34602E9E064}" srcOrd="0" destOrd="0" presId="urn:microsoft.com/office/officeart/2018/5/layout/IconLeafLabelList"/>
    <dgm:cxn modelId="{BC43562B-EF51-455D-B4CF-91619CD74FFD}" type="presParOf" srcId="{25D7661B-D194-48B9-A3D2-6AF98A176D68}" destId="{A743102C-3E97-4DBD-85AD-FE085C52D608}" srcOrd="1" destOrd="0" presId="urn:microsoft.com/office/officeart/2018/5/layout/IconLeafLabelList"/>
    <dgm:cxn modelId="{41E519F9-189C-472C-8961-065D27CD9BB8}" type="presParOf" srcId="{25D7661B-D194-48B9-A3D2-6AF98A176D68}" destId="{4CAC6CBC-D20E-418F-8F10-BC5862F61739}" srcOrd="2" destOrd="0" presId="urn:microsoft.com/office/officeart/2018/5/layout/IconLeafLabelList"/>
    <dgm:cxn modelId="{64E20FA2-D273-4D34-89DD-923B16471691}" type="presParOf" srcId="{25D7661B-D194-48B9-A3D2-6AF98A176D68}" destId="{4DCD0419-835E-49A5-859B-E3FCAA3D6266}"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09CDB1-BC89-4395-885F-283ECED6C6D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380C9AA-D73D-4484-B6A5-308BC5FEA185}">
      <dgm:prSet/>
      <dgm:spPr/>
      <dgm:t>
        <a:bodyPr/>
        <a:lstStyle/>
        <a:p>
          <a:r>
            <a:rPr lang="en-IE"/>
            <a:t>Where a candidate is found violating the Rules laid down for the conduct of the examinations, such as having any books, electronic devices or notes in his/her possession, obtaining aid from, or giving aid to another candidate etc., they will be warned that the alleged violation is being reported to the SEC and that his/her examination may be disallowed. </a:t>
          </a:r>
          <a:endParaRPr lang="en-US"/>
        </a:p>
      </dgm:t>
    </dgm:pt>
    <dgm:pt modelId="{B13F05AA-EA45-4168-880C-38710EE10AF1}" type="parTrans" cxnId="{86EE88EF-4025-49B8-8D2E-0A9FF7815755}">
      <dgm:prSet/>
      <dgm:spPr/>
      <dgm:t>
        <a:bodyPr/>
        <a:lstStyle/>
        <a:p>
          <a:endParaRPr lang="en-US"/>
        </a:p>
      </dgm:t>
    </dgm:pt>
    <dgm:pt modelId="{9FCB8D8D-F62B-481E-A2A5-5C72484950B7}" type="sibTrans" cxnId="{86EE88EF-4025-49B8-8D2E-0A9FF7815755}">
      <dgm:prSet/>
      <dgm:spPr/>
      <dgm:t>
        <a:bodyPr/>
        <a:lstStyle/>
        <a:p>
          <a:endParaRPr lang="en-US"/>
        </a:p>
      </dgm:t>
    </dgm:pt>
    <dgm:pt modelId="{BF3F504A-126D-4B3F-BAE9-A8EE68B5A1C0}">
      <dgm:prSet/>
      <dgm:spPr/>
      <dgm:t>
        <a:bodyPr/>
        <a:lstStyle/>
        <a:p>
          <a:r>
            <a:rPr lang="en-IE"/>
            <a:t>The superintendent's role is to report </a:t>
          </a:r>
          <a:r>
            <a:rPr lang="en-IE" b="1"/>
            <a:t>every</a:t>
          </a:r>
          <a:r>
            <a:rPr lang="en-IE"/>
            <a:t> incident, not determine whether or not the incident is or is not a potential breach of Regulations.</a:t>
          </a:r>
          <a:endParaRPr lang="en-US"/>
        </a:p>
      </dgm:t>
    </dgm:pt>
    <dgm:pt modelId="{28F221E9-0562-43DE-9426-AED1EFB661EE}" type="parTrans" cxnId="{DF8707B0-13AC-4731-BD46-8FE9FFEA5965}">
      <dgm:prSet/>
      <dgm:spPr/>
      <dgm:t>
        <a:bodyPr/>
        <a:lstStyle/>
        <a:p>
          <a:endParaRPr lang="en-US"/>
        </a:p>
      </dgm:t>
    </dgm:pt>
    <dgm:pt modelId="{CA1C7B8F-F24C-4534-AA69-577327F1024C}" type="sibTrans" cxnId="{DF8707B0-13AC-4731-BD46-8FE9FFEA5965}">
      <dgm:prSet/>
      <dgm:spPr/>
      <dgm:t>
        <a:bodyPr/>
        <a:lstStyle/>
        <a:p>
          <a:endParaRPr lang="en-US"/>
        </a:p>
      </dgm:t>
    </dgm:pt>
    <dgm:pt modelId="{C8916570-AA4E-4DED-94C4-4473C1B8A371}" type="pres">
      <dgm:prSet presAssocID="{7E09CDB1-BC89-4395-885F-283ECED6C6D3}" presName="root" presStyleCnt="0">
        <dgm:presLayoutVars>
          <dgm:dir/>
          <dgm:resizeHandles val="exact"/>
        </dgm:presLayoutVars>
      </dgm:prSet>
      <dgm:spPr/>
    </dgm:pt>
    <dgm:pt modelId="{5D3F2562-A49A-4954-B98B-BCC4B0C66D4E}" type="pres">
      <dgm:prSet presAssocID="{6380C9AA-D73D-4484-B6A5-308BC5FEA185}" presName="compNode" presStyleCnt="0"/>
      <dgm:spPr/>
    </dgm:pt>
    <dgm:pt modelId="{BD6CF306-DDE1-4981-8A04-A4FBCB1CD0F3}" type="pres">
      <dgm:prSet presAssocID="{6380C9AA-D73D-4484-B6A5-308BC5FEA185}" presName="bgRect" presStyleLbl="bgShp" presStyleIdx="0" presStyleCnt="2"/>
      <dgm:spPr/>
    </dgm:pt>
    <dgm:pt modelId="{B3D861AB-4771-4493-A572-2388E3795F8E}" type="pres">
      <dgm:prSet presAssocID="{6380C9AA-D73D-4484-B6A5-308BC5FEA18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Judge"/>
        </a:ext>
      </dgm:extLst>
    </dgm:pt>
    <dgm:pt modelId="{D61F64C5-B0CE-448C-AEB4-F65B6C9260A6}" type="pres">
      <dgm:prSet presAssocID="{6380C9AA-D73D-4484-B6A5-308BC5FEA185}" presName="spaceRect" presStyleCnt="0"/>
      <dgm:spPr/>
    </dgm:pt>
    <dgm:pt modelId="{7B1F01D3-D969-4E06-A7C7-0489D89613B2}" type="pres">
      <dgm:prSet presAssocID="{6380C9AA-D73D-4484-B6A5-308BC5FEA185}" presName="parTx" presStyleLbl="revTx" presStyleIdx="0" presStyleCnt="2">
        <dgm:presLayoutVars>
          <dgm:chMax val="0"/>
          <dgm:chPref val="0"/>
        </dgm:presLayoutVars>
      </dgm:prSet>
      <dgm:spPr/>
    </dgm:pt>
    <dgm:pt modelId="{EAC9C95A-F976-4BF3-9ABC-A165D3696CC5}" type="pres">
      <dgm:prSet presAssocID="{9FCB8D8D-F62B-481E-A2A5-5C72484950B7}" presName="sibTrans" presStyleCnt="0"/>
      <dgm:spPr/>
    </dgm:pt>
    <dgm:pt modelId="{5D723D4C-B616-4A89-9687-C797FC893DB8}" type="pres">
      <dgm:prSet presAssocID="{BF3F504A-126D-4B3F-BAE9-A8EE68B5A1C0}" presName="compNode" presStyleCnt="0"/>
      <dgm:spPr/>
    </dgm:pt>
    <dgm:pt modelId="{4556DF61-2D3E-499E-8B4D-2417D10282D8}" type="pres">
      <dgm:prSet presAssocID="{BF3F504A-126D-4B3F-BAE9-A8EE68B5A1C0}" presName="bgRect" presStyleLbl="bgShp" presStyleIdx="1" presStyleCnt="2"/>
      <dgm:spPr/>
    </dgm:pt>
    <dgm:pt modelId="{38DFA634-EF40-4449-A074-80F5E0DF7689}" type="pres">
      <dgm:prSet presAssocID="{BF3F504A-126D-4B3F-BAE9-A8EE68B5A1C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rritant"/>
        </a:ext>
      </dgm:extLst>
    </dgm:pt>
    <dgm:pt modelId="{B5942DB4-172F-46A9-9C84-CEE784C2C62A}" type="pres">
      <dgm:prSet presAssocID="{BF3F504A-126D-4B3F-BAE9-A8EE68B5A1C0}" presName="spaceRect" presStyleCnt="0"/>
      <dgm:spPr/>
    </dgm:pt>
    <dgm:pt modelId="{2C82EC76-CC70-4949-9941-960E1EC820E7}" type="pres">
      <dgm:prSet presAssocID="{BF3F504A-126D-4B3F-BAE9-A8EE68B5A1C0}" presName="parTx" presStyleLbl="revTx" presStyleIdx="1" presStyleCnt="2">
        <dgm:presLayoutVars>
          <dgm:chMax val="0"/>
          <dgm:chPref val="0"/>
        </dgm:presLayoutVars>
      </dgm:prSet>
      <dgm:spPr/>
    </dgm:pt>
  </dgm:ptLst>
  <dgm:cxnLst>
    <dgm:cxn modelId="{FFE8E60E-FF96-4AD7-B989-2AB0FF4592DD}" type="presOf" srcId="{BF3F504A-126D-4B3F-BAE9-A8EE68B5A1C0}" destId="{2C82EC76-CC70-4949-9941-960E1EC820E7}" srcOrd="0" destOrd="0" presId="urn:microsoft.com/office/officeart/2018/2/layout/IconVerticalSolidList"/>
    <dgm:cxn modelId="{C8FC232D-6ED7-4108-BD00-BFC7067D925A}" type="presOf" srcId="{6380C9AA-D73D-4484-B6A5-308BC5FEA185}" destId="{7B1F01D3-D969-4E06-A7C7-0489D89613B2}" srcOrd="0" destOrd="0" presId="urn:microsoft.com/office/officeart/2018/2/layout/IconVerticalSolidList"/>
    <dgm:cxn modelId="{DF8707B0-13AC-4731-BD46-8FE9FFEA5965}" srcId="{7E09CDB1-BC89-4395-885F-283ECED6C6D3}" destId="{BF3F504A-126D-4B3F-BAE9-A8EE68B5A1C0}" srcOrd="1" destOrd="0" parTransId="{28F221E9-0562-43DE-9426-AED1EFB661EE}" sibTransId="{CA1C7B8F-F24C-4534-AA69-577327F1024C}"/>
    <dgm:cxn modelId="{0D02E6D1-EB4F-4109-8E15-9135EE91606C}" type="presOf" srcId="{7E09CDB1-BC89-4395-885F-283ECED6C6D3}" destId="{C8916570-AA4E-4DED-94C4-4473C1B8A371}" srcOrd="0" destOrd="0" presId="urn:microsoft.com/office/officeart/2018/2/layout/IconVerticalSolidList"/>
    <dgm:cxn modelId="{86EE88EF-4025-49B8-8D2E-0A9FF7815755}" srcId="{7E09CDB1-BC89-4395-885F-283ECED6C6D3}" destId="{6380C9AA-D73D-4484-B6A5-308BC5FEA185}" srcOrd="0" destOrd="0" parTransId="{B13F05AA-EA45-4168-880C-38710EE10AF1}" sibTransId="{9FCB8D8D-F62B-481E-A2A5-5C72484950B7}"/>
    <dgm:cxn modelId="{19156E68-D1EC-4D66-B85A-FA05A8836E84}" type="presParOf" srcId="{C8916570-AA4E-4DED-94C4-4473C1B8A371}" destId="{5D3F2562-A49A-4954-B98B-BCC4B0C66D4E}" srcOrd="0" destOrd="0" presId="urn:microsoft.com/office/officeart/2018/2/layout/IconVerticalSolidList"/>
    <dgm:cxn modelId="{94BE0659-E41A-47C9-B87E-761965264A44}" type="presParOf" srcId="{5D3F2562-A49A-4954-B98B-BCC4B0C66D4E}" destId="{BD6CF306-DDE1-4981-8A04-A4FBCB1CD0F3}" srcOrd="0" destOrd="0" presId="urn:microsoft.com/office/officeart/2018/2/layout/IconVerticalSolidList"/>
    <dgm:cxn modelId="{5976F42C-E43B-4092-9E94-2209935D3DB5}" type="presParOf" srcId="{5D3F2562-A49A-4954-B98B-BCC4B0C66D4E}" destId="{B3D861AB-4771-4493-A572-2388E3795F8E}" srcOrd="1" destOrd="0" presId="urn:microsoft.com/office/officeart/2018/2/layout/IconVerticalSolidList"/>
    <dgm:cxn modelId="{996D91B3-0536-4E2E-AAE4-F08130887060}" type="presParOf" srcId="{5D3F2562-A49A-4954-B98B-BCC4B0C66D4E}" destId="{D61F64C5-B0CE-448C-AEB4-F65B6C9260A6}" srcOrd="2" destOrd="0" presId="urn:microsoft.com/office/officeart/2018/2/layout/IconVerticalSolidList"/>
    <dgm:cxn modelId="{F32586BD-6B99-4202-A919-718E33B1ED8D}" type="presParOf" srcId="{5D3F2562-A49A-4954-B98B-BCC4B0C66D4E}" destId="{7B1F01D3-D969-4E06-A7C7-0489D89613B2}" srcOrd="3" destOrd="0" presId="urn:microsoft.com/office/officeart/2018/2/layout/IconVerticalSolidList"/>
    <dgm:cxn modelId="{D421304D-9200-4285-B217-0C5FE0C74147}" type="presParOf" srcId="{C8916570-AA4E-4DED-94C4-4473C1B8A371}" destId="{EAC9C95A-F976-4BF3-9ABC-A165D3696CC5}" srcOrd="1" destOrd="0" presId="urn:microsoft.com/office/officeart/2018/2/layout/IconVerticalSolidList"/>
    <dgm:cxn modelId="{E0EBD2D2-3E7A-44E9-8C21-124F0D4B5063}" type="presParOf" srcId="{C8916570-AA4E-4DED-94C4-4473C1B8A371}" destId="{5D723D4C-B616-4A89-9687-C797FC893DB8}" srcOrd="2" destOrd="0" presId="urn:microsoft.com/office/officeart/2018/2/layout/IconVerticalSolidList"/>
    <dgm:cxn modelId="{F34A1F30-BDE0-43ED-A249-0393DD5CB047}" type="presParOf" srcId="{5D723D4C-B616-4A89-9687-C797FC893DB8}" destId="{4556DF61-2D3E-499E-8B4D-2417D10282D8}" srcOrd="0" destOrd="0" presId="urn:microsoft.com/office/officeart/2018/2/layout/IconVerticalSolidList"/>
    <dgm:cxn modelId="{286E55A2-7BBE-4A07-B5D3-46951C1A8C39}" type="presParOf" srcId="{5D723D4C-B616-4A89-9687-C797FC893DB8}" destId="{38DFA634-EF40-4449-A074-80F5E0DF7689}" srcOrd="1" destOrd="0" presId="urn:microsoft.com/office/officeart/2018/2/layout/IconVerticalSolidList"/>
    <dgm:cxn modelId="{D6E5A80D-3E0D-45FA-B952-419869BB2AA8}" type="presParOf" srcId="{5D723D4C-B616-4A89-9687-C797FC893DB8}" destId="{B5942DB4-172F-46A9-9C84-CEE784C2C62A}" srcOrd="2" destOrd="0" presId="urn:microsoft.com/office/officeart/2018/2/layout/IconVerticalSolidList"/>
    <dgm:cxn modelId="{A4F7741F-31D8-4987-BBE4-50761E826FA7}" type="presParOf" srcId="{5D723D4C-B616-4A89-9687-C797FC893DB8}" destId="{2C82EC76-CC70-4949-9941-960E1EC820E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DD914A-753A-43E7-9272-243C5D027C7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3AD1D8D-199A-4E03-B3F0-87CBD2605032}">
      <dgm:prSet/>
      <dgm:spPr/>
      <dgm:t>
        <a:bodyPr/>
        <a:lstStyle/>
        <a:p>
          <a:r>
            <a:rPr lang="en-US"/>
            <a:t>DO NOT bring your mobile/smart watch etc into the exam, even if it is switched off. There are door attendants on each door to supervise bags etc.</a:t>
          </a:r>
        </a:p>
      </dgm:t>
    </dgm:pt>
    <dgm:pt modelId="{9461343F-A459-41F4-89F8-1D13A558D943}" type="parTrans" cxnId="{BF1D5305-512C-4A42-8C58-9F9FA07460DD}">
      <dgm:prSet/>
      <dgm:spPr/>
      <dgm:t>
        <a:bodyPr/>
        <a:lstStyle/>
        <a:p>
          <a:endParaRPr lang="en-US"/>
        </a:p>
      </dgm:t>
    </dgm:pt>
    <dgm:pt modelId="{050B8CD5-15F1-4CB4-A433-5DC404E38A50}" type="sibTrans" cxnId="{BF1D5305-512C-4A42-8C58-9F9FA07460DD}">
      <dgm:prSet/>
      <dgm:spPr/>
      <dgm:t>
        <a:bodyPr/>
        <a:lstStyle/>
        <a:p>
          <a:endParaRPr lang="en-US"/>
        </a:p>
      </dgm:t>
    </dgm:pt>
    <dgm:pt modelId="{EDE74BEF-4EE3-495E-BD69-0631D9E530E0}">
      <dgm:prSet/>
      <dgm:spPr/>
      <dgm:t>
        <a:bodyPr/>
        <a:lstStyle/>
        <a:p>
          <a:r>
            <a:rPr lang="en-US"/>
            <a:t>If an examiner </a:t>
          </a:r>
          <a:r>
            <a:rPr lang="en-US" b="1"/>
            <a:t>SEES</a:t>
          </a:r>
          <a:r>
            <a:rPr lang="en-US"/>
            <a:t> a mobile on your person in the exam they are entitled to record it as breach.</a:t>
          </a:r>
        </a:p>
      </dgm:t>
    </dgm:pt>
    <dgm:pt modelId="{C642C0DA-8AA6-47E8-AB86-918E81C6D8C4}" type="parTrans" cxnId="{E30DCB11-6A48-4F80-95BD-303B952AAD93}">
      <dgm:prSet/>
      <dgm:spPr/>
      <dgm:t>
        <a:bodyPr/>
        <a:lstStyle/>
        <a:p>
          <a:endParaRPr lang="en-US"/>
        </a:p>
      </dgm:t>
    </dgm:pt>
    <dgm:pt modelId="{C3418489-061B-4988-89BD-A1DE3660CBF0}" type="sibTrans" cxnId="{E30DCB11-6A48-4F80-95BD-303B952AAD93}">
      <dgm:prSet/>
      <dgm:spPr/>
      <dgm:t>
        <a:bodyPr/>
        <a:lstStyle/>
        <a:p>
          <a:endParaRPr lang="en-US"/>
        </a:p>
      </dgm:t>
    </dgm:pt>
    <dgm:pt modelId="{CB9FDF6C-1F7D-411C-BAAA-B2FA34BB7F0D}">
      <dgm:prSet/>
      <dgm:spPr/>
      <dgm:t>
        <a:bodyPr/>
        <a:lstStyle/>
        <a:p>
          <a:r>
            <a:rPr lang="en-US"/>
            <a:t>The superintendent is entitled to take your phone, SIM and PIN and send to the SEC for investigation. Refusal to do so will have a effect on your ability to continue exams.</a:t>
          </a:r>
        </a:p>
      </dgm:t>
    </dgm:pt>
    <dgm:pt modelId="{B1D1BEA8-16F0-4F6B-83A6-9A74C4F16AC0}" type="parTrans" cxnId="{5A0A959C-1065-4AC6-BEC3-5CB47C11FD77}">
      <dgm:prSet/>
      <dgm:spPr/>
      <dgm:t>
        <a:bodyPr/>
        <a:lstStyle/>
        <a:p>
          <a:endParaRPr lang="en-US"/>
        </a:p>
      </dgm:t>
    </dgm:pt>
    <dgm:pt modelId="{7021C5E9-9743-4812-8698-B0A5B0B7B16A}" type="sibTrans" cxnId="{5A0A959C-1065-4AC6-BEC3-5CB47C11FD77}">
      <dgm:prSet/>
      <dgm:spPr/>
      <dgm:t>
        <a:bodyPr/>
        <a:lstStyle/>
        <a:p>
          <a:endParaRPr lang="en-US"/>
        </a:p>
      </dgm:t>
    </dgm:pt>
    <dgm:pt modelId="{CF292A5D-B8DB-4322-ACCF-6C08410A0D7A}" type="pres">
      <dgm:prSet presAssocID="{00DD914A-753A-43E7-9272-243C5D027C73}" presName="root" presStyleCnt="0">
        <dgm:presLayoutVars>
          <dgm:dir/>
          <dgm:resizeHandles val="exact"/>
        </dgm:presLayoutVars>
      </dgm:prSet>
      <dgm:spPr/>
    </dgm:pt>
    <dgm:pt modelId="{752C9838-0B69-44AA-8D1B-70DCEFB7832E}" type="pres">
      <dgm:prSet presAssocID="{A3AD1D8D-199A-4E03-B3F0-87CBD2605032}" presName="compNode" presStyleCnt="0"/>
      <dgm:spPr/>
    </dgm:pt>
    <dgm:pt modelId="{E864EC77-8C2D-4641-89AB-38BA6885948A}" type="pres">
      <dgm:prSet presAssocID="{A3AD1D8D-199A-4E03-B3F0-87CBD2605032}" presName="bgRect" presStyleLbl="bgShp" presStyleIdx="0" presStyleCnt="3"/>
      <dgm:spPr/>
    </dgm:pt>
    <dgm:pt modelId="{28EA8B3E-A2BD-43D1-BF42-D2F388F928E0}" type="pres">
      <dgm:prSet presAssocID="{A3AD1D8D-199A-4E03-B3F0-87CBD260503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rib"/>
        </a:ext>
      </dgm:extLst>
    </dgm:pt>
    <dgm:pt modelId="{A0E491AD-4E4A-4289-8455-E7A5B5CF8685}" type="pres">
      <dgm:prSet presAssocID="{A3AD1D8D-199A-4E03-B3F0-87CBD2605032}" presName="spaceRect" presStyleCnt="0"/>
      <dgm:spPr/>
    </dgm:pt>
    <dgm:pt modelId="{48DE2C7D-B574-4BDB-80D5-70BF10B40725}" type="pres">
      <dgm:prSet presAssocID="{A3AD1D8D-199A-4E03-B3F0-87CBD2605032}" presName="parTx" presStyleLbl="revTx" presStyleIdx="0" presStyleCnt="3">
        <dgm:presLayoutVars>
          <dgm:chMax val="0"/>
          <dgm:chPref val="0"/>
        </dgm:presLayoutVars>
      </dgm:prSet>
      <dgm:spPr/>
    </dgm:pt>
    <dgm:pt modelId="{B393959C-D1EF-482A-B4CE-3825645EFCC7}" type="pres">
      <dgm:prSet presAssocID="{050B8CD5-15F1-4CB4-A433-5DC404E38A50}" presName="sibTrans" presStyleCnt="0"/>
      <dgm:spPr/>
    </dgm:pt>
    <dgm:pt modelId="{42205DBE-CF37-42A4-94B9-7ED780F107CA}" type="pres">
      <dgm:prSet presAssocID="{EDE74BEF-4EE3-495E-BD69-0631D9E530E0}" presName="compNode" presStyleCnt="0"/>
      <dgm:spPr/>
    </dgm:pt>
    <dgm:pt modelId="{74A9AF9A-25AB-4E1E-AD9D-10BA4BA3FBA4}" type="pres">
      <dgm:prSet presAssocID="{EDE74BEF-4EE3-495E-BD69-0631D9E530E0}" presName="bgRect" presStyleLbl="bgShp" presStyleIdx="1" presStyleCnt="3"/>
      <dgm:spPr/>
    </dgm:pt>
    <dgm:pt modelId="{25B444A5-D7ED-4306-8FDC-A1B3E01D391A}" type="pres">
      <dgm:prSet presAssocID="{EDE74BEF-4EE3-495E-BD69-0631D9E530E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Judge"/>
        </a:ext>
      </dgm:extLst>
    </dgm:pt>
    <dgm:pt modelId="{AF01497D-7377-438D-8BE8-A3810E8ABD08}" type="pres">
      <dgm:prSet presAssocID="{EDE74BEF-4EE3-495E-BD69-0631D9E530E0}" presName="spaceRect" presStyleCnt="0"/>
      <dgm:spPr/>
    </dgm:pt>
    <dgm:pt modelId="{B794A024-FC64-49D4-9D8F-9FA3755B2EA4}" type="pres">
      <dgm:prSet presAssocID="{EDE74BEF-4EE3-495E-BD69-0631D9E530E0}" presName="parTx" presStyleLbl="revTx" presStyleIdx="1" presStyleCnt="3">
        <dgm:presLayoutVars>
          <dgm:chMax val="0"/>
          <dgm:chPref val="0"/>
        </dgm:presLayoutVars>
      </dgm:prSet>
      <dgm:spPr/>
    </dgm:pt>
    <dgm:pt modelId="{5938AA3F-F73C-43DC-A2CC-F21178EF2C3B}" type="pres">
      <dgm:prSet presAssocID="{C3418489-061B-4988-89BD-A1DE3660CBF0}" presName="sibTrans" presStyleCnt="0"/>
      <dgm:spPr/>
    </dgm:pt>
    <dgm:pt modelId="{A18BF427-655A-411C-BC57-53053BD3E608}" type="pres">
      <dgm:prSet presAssocID="{CB9FDF6C-1F7D-411C-BAAA-B2FA34BB7F0D}" presName="compNode" presStyleCnt="0"/>
      <dgm:spPr/>
    </dgm:pt>
    <dgm:pt modelId="{3F287291-5D36-4C8B-B082-659EF8E16044}" type="pres">
      <dgm:prSet presAssocID="{CB9FDF6C-1F7D-411C-BAAA-B2FA34BB7F0D}" presName="bgRect" presStyleLbl="bgShp" presStyleIdx="2" presStyleCnt="3"/>
      <dgm:spPr/>
    </dgm:pt>
    <dgm:pt modelId="{E8DACABA-5745-4A3A-A766-04945160E4E7}" type="pres">
      <dgm:prSet presAssocID="{CB9FDF6C-1F7D-411C-BAAA-B2FA34BB7F0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E746FB96-17F0-48D9-B32A-90DFF3C2A2BC}" type="pres">
      <dgm:prSet presAssocID="{CB9FDF6C-1F7D-411C-BAAA-B2FA34BB7F0D}" presName="spaceRect" presStyleCnt="0"/>
      <dgm:spPr/>
    </dgm:pt>
    <dgm:pt modelId="{DE2C573F-98F6-4ECC-B8A2-83B1B5D76B80}" type="pres">
      <dgm:prSet presAssocID="{CB9FDF6C-1F7D-411C-BAAA-B2FA34BB7F0D}" presName="parTx" presStyleLbl="revTx" presStyleIdx="2" presStyleCnt="3">
        <dgm:presLayoutVars>
          <dgm:chMax val="0"/>
          <dgm:chPref val="0"/>
        </dgm:presLayoutVars>
      </dgm:prSet>
      <dgm:spPr/>
    </dgm:pt>
  </dgm:ptLst>
  <dgm:cxnLst>
    <dgm:cxn modelId="{BF1D5305-512C-4A42-8C58-9F9FA07460DD}" srcId="{00DD914A-753A-43E7-9272-243C5D027C73}" destId="{A3AD1D8D-199A-4E03-B3F0-87CBD2605032}" srcOrd="0" destOrd="0" parTransId="{9461343F-A459-41F4-89F8-1D13A558D943}" sibTransId="{050B8CD5-15F1-4CB4-A433-5DC404E38A50}"/>
    <dgm:cxn modelId="{E30DCB11-6A48-4F80-95BD-303B952AAD93}" srcId="{00DD914A-753A-43E7-9272-243C5D027C73}" destId="{EDE74BEF-4EE3-495E-BD69-0631D9E530E0}" srcOrd="1" destOrd="0" parTransId="{C642C0DA-8AA6-47E8-AB86-918E81C6D8C4}" sibTransId="{C3418489-061B-4988-89BD-A1DE3660CBF0}"/>
    <dgm:cxn modelId="{E1F29267-3374-4EED-8ED5-099B5EFC6E51}" type="presOf" srcId="{A3AD1D8D-199A-4E03-B3F0-87CBD2605032}" destId="{48DE2C7D-B574-4BDB-80D5-70BF10B40725}" srcOrd="0" destOrd="0" presId="urn:microsoft.com/office/officeart/2018/2/layout/IconVerticalSolidList"/>
    <dgm:cxn modelId="{9059E153-423D-4352-B1A6-66F3BB962A01}" type="presOf" srcId="{00DD914A-753A-43E7-9272-243C5D027C73}" destId="{CF292A5D-B8DB-4322-ACCF-6C08410A0D7A}" srcOrd="0" destOrd="0" presId="urn:microsoft.com/office/officeart/2018/2/layout/IconVerticalSolidList"/>
    <dgm:cxn modelId="{5A0A959C-1065-4AC6-BEC3-5CB47C11FD77}" srcId="{00DD914A-753A-43E7-9272-243C5D027C73}" destId="{CB9FDF6C-1F7D-411C-BAAA-B2FA34BB7F0D}" srcOrd="2" destOrd="0" parTransId="{B1D1BEA8-16F0-4F6B-83A6-9A74C4F16AC0}" sibTransId="{7021C5E9-9743-4812-8698-B0A5B0B7B16A}"/>
    <dgm:cxn modelId="{AD66EFA8-2723-4D50-AC25-EA6FA2311C0C}" type="presOf" srcId="{CB9FDF6C-1F7D-411C-BAAA-B2FA34BB7F0D}" destId="{DE2C573F-98F6-4ECC-B8A2-83B1B5D76B80}" srcOrd="0" destOrd="0" presId="urn:microsoft.com/office/officeart/2018/2/layout/IconVerticalSolidList"/>
    <dgm:cxn modelId="{73907FD6-24D7-4F15-855E-E5344933983E}" type="presOf" srcId="{EDE74BEF-4EE3-495E-BD69-0631D9E530E0}" destId="{B794A024-FC64-49D4-9D8F-9FA3755B2EA4}" srcOrd="0" destOrd="0" presId="urn:microsoft.com/office/officeart/2018/2/layout/IconVerticalSolidList"/>
    <dgm:cxn modelId="{D43659FE-6184-4AF9-B393-27D4DBB34C6D}" type="presParOf" srcId="{CF292A5D-B8DB-4322-ACCF-6C08410A0D7A}" destId="{752C9838-0B69-44AA-8D1B-70DCEFB7832E}" srcOrd="0" destOrd="0" presId="urn:microsoft.com/office/officeart/2018/2/layout/IconVerticalSolidList"/>
    <dgm:cxn modelId="{38938B6E-DA57-4ADD-9DF4-FDFB013A5FF3}" type="presParOf" srcId="{752C9838-0B69-44AA-8D1B-70DCEFB7832E}" destId="{E864EC77-8C2D-4641-89AB-38BA6885948A}" srcOrd="0" destOrd="0" presId="urn:microsoft.com/office/officeart/2018/2/layout/IconVerticalSolidList"/>
    <dgm:cxn modelId="{B7089A6F-F705-49FF-8048-A6EBD1E32CCE}" type="presParOf" srcId="{752C9838-0B69-44AA-8D1B-70DCEFB7832E}" destId="{28EA8B3E-A2BD-43D1-BF42-D2F388F928E0}" srcOrd="1" destOrd="0" presId="urn:microsoft.com/office/officeart/2018/2/layout/IconVerticalSolidList"/>
    <dgm:cxn modelId="{9DCEEB91-9DE2-483D-9AD4-E567FD8E68BC}" type="presParOf" srcId="{752C9838-0B69-44AA-8D1B-70DCEFB7832E}" destId="{A0E491AD-4E4A-4289-8455-E7A5B5CF8685}" srcOrd="2" destOrd="0" presId="urn:microsoft.com/office/officeart/2018/2/layout/IconVerticalSolidList"/>
    <dgm:cxn modelId="{928B50F5-A362-4631-BF07-3B70240264B6}" type="presParOf" srcId="{752C9838-0B69-44AA-8D1B-70DCEFB7832E}" destId="{48DE2C7D-B574-4BDB-80D5-70BF10B40725}" srcOrd="3" destOrd="0" presId="urn:microsoft.com/office/officeart/2018/2/layout/IconVerticalSolidList"/>
    <dgm:cxn modelId="{D6613FA2-2AD8-423B-91A6-2F8674EE64AB}" type="presParOf" srcId="{CF292A5D-B8DB-4322-ACCF-6C08410A0D7A}" destId="{B393959C-D1EF-482A-B4CE-3825645EFCC7}" srcOrd="1" destOrd="0" presId="urn:microsoft.com/office/officeart/2018/2/layout/IconVerticalSolidList"/>
    <dgm:cxn modelId="{B34C9C38-49C5-4248-90C2-0C1DFD53F25B}" type="presParOf" srcId="{CF292A5D-B8DB-4322-ACCF-6C08410A0D7A}" destId="{42205DBE-CF37-42A4-94B9-7ED780F107CA}" srcOrd="2" destOrd="0" presId="urn:microsoft.com/office/officeart/2018/2/layout/IconVerticalSolidList"/>
    <dgm:cxn modelId="{AC324C1D-570A-478E-B936-B6FEA32EE01E}" type="presParOf" srcId="{42205DBE-CF37-42A4-94B9-7ED780F107CA}" destId="{74A9AF9A-25AB-4E1E-AD9D-10BA4BA3FBA4}" srcOrd="0" destOrd="0" presId="urn:microsoft.com/office/officeart/2018/2/layout/IconVerticalSolidList"/>
    <dgm:cxn modelId="{043F2CEC-3819-4584-8AFE-35A5208FF3C9}" type="presParOf" srcId="{42205DBE-CF37-42A4-94B9-7ED780F107CA}" destId="{25B444A5-D7ED-4306-8FDC-A1B3E01D391A}" srcOrd="1" destOrd="0" presId="urn:microsoft.com/office/officeart/2018/2/layout/IconVerticalSolidList"/>
    <dgm:cxn modelId="{4C8BF07C-1891-42A2-8880-FC60D33362EF}" type="presParOf" srcId="{42205DBE-CF37-42A4-94B9-7ED780F107CA}" destId="{AF01497D-7377-438D-8BE8-A3810E8ABD08}" srcOrd="2" destOrd="0" presId="urn:microsoft.com/office/officeart/2018/2/layout/IconVerticalSolidList"/>
    <dgm:cxn modelId="{C7417046-3B3D-4EE2-B613-468F5C719AB9}" type="presParOf" srcId="{42205DBE-CF37-42A4-94B9-7ED780F107CA}" destId="{B794A024-FC64-49D4-9D8F-9FA3755B2EA4}" srcOrd="3" destOrd="0" presId="urn:microsoft.com/office/officeart/2018/2/layout/IconVerticalSolidList"/>
    <dgm:cxn modelId="{2854E037-E03C-413A-BF52-59C015211EC5}" type="presParOf" srcId="{CF292A5D-B8DB-4322-ACCF-6C08410A0D7A}" destId="{5938AA3F-F73C-43DC-A2CC-F21178EF2C3B}" srcOrd="3" destOrd="0" presId="urn:microsoft.com/office/officeart/2018/2/layout/IconVerticalSolidList"/>
    <dgm:cxn modelId="{E65908B9-0152-4C93-8CB1-8550E3559DD7}" type="presParOf" srcId="{CF292A5D-B8DB-4322-ACCF-6C08410A0D7A}" destId="{A18BF427-655A-411C-BC57-53053BD3E608}" srcOrd="4" destOrd="0" presId="urn:microsoft.com/office/officeart/2018/2/layout/IconVerticalSolidList"/>
    <dgm:cxn modelId="{6D95D1F6-DCAC-42CA-A696-D0691972AB28}" type="presParOf" srcId="{A18BF427-655A-411C-BC57-53053BD3E608}" destId="{3F287291-5D36-4C8B-B082-659EF8E16044}" srcOrd="0" destOrd="0" presId="urn:microsoft.com/office/officeart/2018/2/layout/IconVerticalSolidList"/>
    <dgm:cxn modelId="{04508577-34AC-42AE-A7C3-A11E4CE89292}" type="presParOf" srcId="{A18BF427-655A-411C-BC57-53053BD3E608}" destId="{E8DACABA-5745-4A3A-A766-04945160E4E7}" srcOrd="1" destOrd="0" presId="urn:microsoft.com/office/officeart/2018/2/layout/IconVerticalSolidList"/>
    <dgm:cxn modelId="{E10EE4BB-0523-4B10-ACD6-D1853341CC89}" type="presParOf" srcId="{A18BF427-655A-411C-BC57-53053BD3E608}" destId="{E746FB96-17F0-48D9-B32A-90DFF3C2A2BC}" srcOrd="2" destOrd="0" presId="urn:microsoft.com/office/officeart/2018/2/layout/IconVerticalSolidList"/>
    <dgm:cxn modelId="{D8EF8398-423F-4780-BEED-E68D728B0E30}" type="presParOf" srcId="{A18BF427-655A-411C-BC57-53053BD3E608}" destId="{DE2C573F-98F6-4ECC-B8A2-83B1B5D76B8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65668D-67C5-4651-A81C-CF20DF042FE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DECDE50-9689-4349-9A36-9120FD0501F4}">
      <dgm:prSet/>
      <dgm:spPr/>
      <dgm:t>
        <a:bodyPr/>
        <a:lstStyle/>
        <a:p>
          <a:r>
            <a:rPr lang="en-US"/>
            <a:t>All the exams that you are doing, and the level is recorded on a sheet outside each exam room door. If you notice any issues with a subject or level, please let your Superintendent and School Exam Aides </a:t>
          </a:r>
        </a:p>
      </dgm:t>
    </dgm:pt>
    <dgm:pt modelId="{CA158B10-43AA-4C64-8FCF-3D7EA6196E44}" type="parTrans" cxnId="{2E8701BE-83AE-4AE7-BE3E-1A821B3066D3}">
      <dgm:prSet/>
      <dgm:spPr/>
      <dgm:t>
        <a:bodyPr/>
        <a:lstStyle/>
        <a:p>
          <a:endParaRPr lang="en-US"/>
        </a:p>
      </dgm:t>
    </dgm:pt>
    <dgm:pt modelId="{3E6111C2-5535-4B8E-B5C2-A62731ABC569}" type="sibTrans" cxnId="{2E8701BE-83AE-4AE7-BE3E-1A821B3066D3}">
      <dgm:prSet/>
      <dgm:spPr/>
      <dgm:t>
        <a:bodyPr/>
        <a:lstStyle/>
        <a:p>
          <a:endParaRPr lang="en-US"/>
        </a:p>
      </dgm:t>
    </dgm:pt>
    <dgm:pt modelId="{A94D99F7-9F1C-47F3-B9F6-D186174216B4}">
      <dgm:prSet/>
      <dgm:spPr/>
      <dgm:t>
        <a:bodyPr/>
        <a:lstStyle/>
        <a:p>
          <a:r>
            <a:rPr lang="en-US"/>
            <a:t>Very little can be done after the exam if there is an issue.</a:t>
          </a:r>
        </a:p>
      </dgm:t>
    </dgm:pt>
    <dgm:pt modelId="{40B27FA1-5577-44C8-BE6C-7B53D05C250E}" type="parTrans" cxnId="{9F26E0A3-B063-4B05-8F02-B9803491140F}">
      <dgm:prSet/>
      <dgm:spPr/>
      <dgm:t>
        <a:bodyPr/>
        <a:lstStyle/>
        <a:p>
          <a:endParaRPr lang="en-US"/>
        </a:p>
      </dgm:t>
    </dgm:pt>
    <dgm:pt modelId="{7306126D-FA43-4099-A452-A10F08BACCAB}" type="sibTrans" cxnId="{9F26E0A3-B063-4B05-8F02-B9803491140F}">
      <dgm:prSet/>
      <dgm:spPr/>
      <dgm:t>
        <a:bodyPr/>
        <a:lstStyle/>
        <a:p>
          <a:endParaRPr lang="en-US"/>
        </a:p>
      </dgm:t>
    </dgm:pt>
    <dgm:pt modelId="{DF5DB324-E93D-4146-A902-30E618E55EEA}">
      <dgm:prSet/>
      <dgm:spPr/>
      <dgm:t>
        <a:bodyPr/>
        <a:lstStyle/>
        <a:p>
          <a:r>
            <a:rPr lang="en-US"/>
            <a:t>Once you open a paper you can not change level.</a:t>
          </a:r>
        </a:p>
      </dgm:t>
    </dgm:pt>
    <dgm:pt modelId="{558E70F0-1878-4A0B-A507-2AA055AC32C1}" type="parTrans" cxnId="{7C1CFAD7-02F1-410F-99E6-6757E80CA0E8}">
      <dgm:prSet/>
      <dgm:spPr/>
      <dgm:t>
        <a:bodyPr/>
        <a:lstStyle/>
        <a:p>
          <a:endParaRPr lang="en-US"/>
        </a:p>
      </dgm:t>
    </dgm:pt>
    <dgm:pt modelId="{30AB5D78-2E8A-4318-A95A-EE8D94F2102D}" type="sibTrans" cxnId="{7C1CFAD7-02F1-410F-99E6-6757E80CA0E8}">
      <dgm:prSet/>
      <dgm:spPr/>
      <dgm:t>
        <a:bodyPr/>
        <a:lstStyle/>
        <a:p>
          <a:endParaRPr lang="en-US"/>
        </a:p>
      </dgm:t>
    </dgm:pt>
    <dgm:pt modelId="{4CB5719C-956D-4795-97F5-F0FF66F7C517}" type="pres">
      <dgm:prSet presAssocID="{A465668D-67C5-4651-A81C-CF20DF042FE7}" presName="root" presStyleCnt="0">
        <dgm:presLayoutVars>
          <dgm:dir/>
          <dgm:resizeHandles val="exact"/>
        </dgm:presLayoutVars>
      </dgm:prSet>
      <dgm:spPr/>
    </dgm:pt>
    <dgm:pt modelId="{19115687-26D8-410B-B0AB-111C0F9BB17C}" type="pres">
      <dgm:prSet presAssocID="{6DECDE50-9689-4349-9A36-9120FD0501F4}" presName="compNode" presStyleCnt="0"/>
      <dgm:spPr/>
    </dgm:pt>
    <dgm:pt modelId="{77F75AC9-3A53-4A13-B091-61EF929DBD80}" type="pres">
      <dgm:prSet presAssocID="{6DECDE50-9689-4349-9A36-9120FD0501F4}" presName="bgRect" presStyleLbl="bgShp" presStyleIdx="0" presStyleCnt="3"/>
      <dgm:spPr/>
    </dgm:pt>
    <dgm:pt modelId="{0B080FBC-B7E7-407D-AFA6-9F52847DC05D}" type="pres">
      <dgm:prSet presAssocID="{6DECDE50-9689-4349-9A36-9120FD0501F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2DA8C83C-332E-4C34-BF8E-9D248B05ACEC}" type="pres">
      <dgm:prSet presAssocID="{6DECDE50-9689-4349-9A36-9120FD0501F4}" presName="spaceRect" presStyleCnt="0"/>
      <dgm:spPr/>
    </dgm:pt>
    <dgm:pt modelId="{D836A29D-E3B6-496D-B7A7-AC286DB38363}" type="pres">
      <dgm:prSet presAssocID="{6DECDE50-9689-4349-9A36-9120FD0501F4}" presName="parTx" presStyleLbl="revTx" presStyleIdx="0" presStyleCnt="3">
        <dgm:presLayoutVars>
          <dgm:chMax val="0"/>
          <dgm:chPref val="0"/>
        </dgm:presLayoutVars>
      </dgm:prSet>
      <dgm:spPr/>
    </dgm:pt>
    <dgm:pt modelId="{6146F62A-702F-40F6-A24E-0DDEE132F3D5}" type="pres">
      <dgm:prSet presAssocID="{3E6111C2-5535-4B8E-B5C2-A62731ABC569}" presName="sibTrans" presStyleCnt="0"/>
      <dgm:spPr/>
    </dgm:pt>
    <dgm:pt modelId="{5C537FF9-9D99-4F22-BC6E-54B93E5380A0}" type="pres">
      <dgm:prSet presAssocID="{A94D99F7-9F1C-47F3-B9F6-D186174216B4}" presName="compNode" presStyleCnt="0"/>
      <dgm:spPr/>
    </dgm:pt>
    <dgm:pt modelId="{8CE700E9-2DF9-4A55-BA43-BF30B6B67C66}" type="pres">
      <dgm:prSet presAssocID="{A94D99F7-9F1C-47F3-B9F6-D186174216B4}" presName="bgRect" presStyleLbl="bgShp" presStyleIdx="1" presStyleCnt="3"/>
      <dgm:spPr/>
    </dgm:pt>
    <dgm:pt modelId="{8060D805-DA43-460E-8370-4A3EDEB4F63D}" type="pres">
      <dgm:prSet presAssocID="{A94D99F7-9F1C-47F3-B9F6-D186174216B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ye dropper"/>
        </a:ext>
      </dgm:extLst>
    </dgm:pt>
    <dgm:pt modelId="{A3D719B0-144F-4212-B7EA-782808B3276E}" type="pres">
      <dgm:prSet presAssocID="{A94D99F7-9F1C-47F3-B9F6-D186174216B4}" presName="spaceRect" presStyleCnt="0"/>
      <dgm:spPr/>
    </dgm:pt>
    <dgm:pt modelId="{6B8EE9EC-8B2F-4AEB-8349-BF3088D90896}" type="pres">
      <dgm:prSet presAssocID="{A94D99F7-9F1C-47F3-B9F6-D186174216B4}" presName="parTx" presStyleLbl="revTx" presStyleIdx="1" presStyleCnt="3">
        <dgm:presLayoutVars>
          <dgm:chMax val="0"/>
          <dgm:chPref val="0"/>
        </dgm:presLayoutVars>
      </dgm:prSet>
      <dgm:spPr/>
    </dgm:pt>
    <dgm:pt modelId="{6B4A3E50-275F-4730-876A-0087B671FC32}" type="pres">
      <dgm:prSet presAssocID="{7306126D-FA43-4099-A452-A10F08BACCAB}" presName="sibTrans" presStyleCnt="0"/>
      <dgm:spPr/>
    </dgm:pt>
    <dgm:pt modelId="{3A6A993B-6917-48CC-AD49-F96439320AEE}" type="pres">
      <dgm:prSet presAssocID="{DF5DB324-E93D-4146-A902-30E618E55EEA}" presName="compNode" presStyleCnt="0"/>
      <dgm:spPr/>
    </dgm:pt>
    <dgm:pt modelId="{8222CED9-33FE-4833-8AE5-9015F315F07E}" type="pres">
      <dgm:prSet presAssocID="{DF5DB324-E93D-4146-A902-30E618E55EEA}" presName="bgRect" presStyleLbl="bgShp" presStyleIdx="2" presStyleCnt="3"/>
      <dgm:spPr/>
    </dgm:pt>
    <dgm:pt modelId="{7C34EAB7-E5E3-4F00-8F44-FCB08FDAFB2B}" type="pres">
      <dgm:prSet presAssocID="{DF5DB324-E93D-4146-A902-30E618E55EE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aper"/>
        </a:ext>
      </dgm:extLst>
    </dgm:pt>
    <dgm:pt modelId="{A0F9D00F-1AB6-42E2-AE34-36FF74DED1C3}" type="pres">
      <dgm:prSet presAssocID="{DF5DB324-E93D-4146-A902-30E618E55EEA}" presName="spaceRect" presStyleCnt="0"/>
      <dgm:spPr/>
    </dgm:pt>
    <dgm:pt modelId="{1FE4C822-99BC-499B-95CC-567B03003920}" type="pres">
      <dgm:prSet presAssocID="{DF5DB324-E93D-4146-A902-30E618E55EEA}" presName="parTx" presStyleLbl="revTx" presStyleIdx="2" presStyleCnt="3">
        <dgm:presLayoutVars>
          <dgm:chMax val="0"/>
          <dgm:chPref val="0"/>
        </dgm:presLayoutVars>
      </dgm:prSet>
      <dgm:spPr/>
    </dgm:pt>
  </dgm:ptLst>
  <dgm:cxnLst>
    <dgm:cxn modelId="{3CA9130B-D852-42DE-8EBD-A67CFEBD5248}" type="presOf" srcId="{A94D99F7-9F1C-47F3-B9F6-D186174216B4}" destId="{6B8EE9EC-8B2F-4AEB-8349-BF3088D90896}" srcOrd="0" destOrd="0" presId="urn:microsoft.com/office/officeart/2018/2/layout/IconVerticalSolidList"/>
    <dgm:cxn modelId="{469D3112-E722-43F5-BCE1-923C313976A1}" type="presOf" srcId="{A465668D-67C5-4651-A81C-CF20DF042FE7}" destId="{4CB5719C-956D-4795-97F5-F0FF66F7C517}" srcOrd="0" destOrd="0" presId="urn:microsoft.com/office/officeart/2018/2/layout/IconVerticalSolidList"/>
    <dgm:cxn modelId="{2DA31533-55C5-4336-B551-4DD1B1DF8515}" type="presOf" srcId="{DF5DB324-E93D-4146-A902-30E618E55EEA}" destId="{1FE4C822-99BC-499B-95CC-567B03003920}" srcOrd="0" destOrd="0" presId="urn:microsoft.com/office/officeart/2018/2/layout/IconVerticalSolidList"/>
    <dgm:cxn modelId="{26E7B048-1979-4F6E-BD08-B5CD75337BEF}" type="presOf" srcId="{6DECDE50-9689-4349-9A36-9120FD0501F4}" destId="{D836A29D-E3B6-496D-B7A7-AC286DB38363}" srcOrd="0" destOrd="0" presId="urn:microsoft.com/office/officeart/2018/2/layout/IconVerticalSolidList"/>
    <dgm:cxn modelId="{9F26E0A3-B063-4B05-8F02-B9803491140F}" srcId="{A465668D-67C5-4651-A81C-CF20DF042FE7}" destId="{A94D99F7-9F1C-47F3-B9F6-D186174216B4}" srcOrd="1" destOrd="0" parTransId="{40B27FA1-5577-44C8-BE6C-7B53D05C250E}" sibTransId="{7306126D-FA43-4099-A452-A10F08BACCAB}"/>
    <dgm:cxn modelId="{2E8701BE-83AE-4AE7-BE3E-1A821B3066D3}" srcId="{A465668D-67C5-4651-A81C-CF20DF042FE7}" destId="{6DECDE50-9689-4349-9A36-9120FD0501F4}" srcOrd="0" destOrd="0" parTransId="{CA158B10-43AA-4C64-8FCF-3D7EA6196E44}" sibTransId="{3E6111C2-5535-4B8E-B5C2-A62731ABC569}"/>
    <dgm:cxn modelId="{7C1CFAD7-02F1-410F-99E6-6757E80CA0E8}" srcId="{A465668D-67C5-4651-A81C-CF20DF042FE7}" destId="{DF5DB324-E93D-4146-A902-30E618E55EEA}" srcOrd="2" destOrd="0" parTransId="{558E70F0-1878-4A0B-A507-2AA055AC32C1}" sibTransId="{30AB5D78-2E8A-4318-A95A-EE8D94F2102D}"/>
    <dgm:cxn modelId="{0B0B29DE-EDC3-4ABD-9174-44EC6A7A33DD}" type="presParOf" srcId="{4CB5719C-956D-4795-97F5-F0FF66F7C517}" destId="{19115687-26D8-410B-B0AB-111C0F9BB17C}" srcOrd="0" destOrd="0" presId="urn:microsoft.com/office/officeart/2018/2/layout/IconVerticalSolidList"/>
    <dgm:cxn modelId="{7BA36FBC-6D04-4778-9608-2DDED051353E}" type="presParOf" srcId="{19115687-26D8-410B-B0AB-111C0F9BB17C}" destId="{77F75AC9-3A53-4A13-B091-61EF929DBD80}" srcOrd="0" destOrd="0" presId="urn:microsoft.com/office/officeart/2018/2/layout/IconVerticalSolidList"/>
    <dgm:cxn modelId="{F342548A-A0F3-4133-834F-290BC04DB172}" type="presParOf" srcId="{19115687-26D8-410B-B0AB-111C0F9BB17C}" destId="{0B080FBC-B7E7-407D-AFA6-9F52847DC05D}" srcOrd="1" destOrd="0" presId="urn:microsoft.com/office/officeart/2018/2/layout/IconVerticalSolidList"/>
    <dgm:cxn modelId="{626EA732-51A4-403C-85B2-44C31464CE19}" type="presParOf" srcId="{19115687-26D8-410B-B0AB-111C0F9BB17C}" destId="{2DA8C83C-332E-4C34-BF8E-9D248B05ACEC}" srcOrd="2" destOrd="0" presId="urn:microsoft.com/office/officeart/2018/2/layout/IconVerticalSolidList"/>
    <dgm:cxn modelId="{7C8153E5-79F6-4395-8B4F-5C5BF8C2FE37}" type="presParOf" srcId="{19115687-26D8-410B-B0AB-111C0F9BB17C}" destId="{D836A29D-E3B6-496D-B7A7-AC286DB38363}" srcOrd="3" destOrd="0" presId="urn:microsoft.com/office/officeart/2018/2/layout/IconVerticalSolidList"/>
    <dgm:cxn modelId="{2806ADF2-1CC9-4A19-B533-C868B15175DF}" type="presParOf" srcId="{4CB5719C-956D-4795-97F5-F0FF66F7C517}" destId="{6146F62A-702F-40F6-A24E-0DDEE132F3D5}" srcOrd="1" destOrd="0" presId="urn:microsoft.com/office/officeart/2018/2/layout/IconVerticalSolidList"/>
    <dgm:cxn modelId="{62054FF4-EE2E-4401-8D40-0F9A3DF60029}" type="presParOf" srcId="{4CB5719C-956D-4795-97F5-F0FF66F7C517}" destId="{5C537FF9-9D99-4F22-BC6E-54B93E5380A0}" srcOrd="2" destOrd="0" presId="urn:microsoft.com/office/officeart/2018/2/layout/IconVerticalSolidList"/>
    <dgm:cxn modelId="{8CC96166-8D35-4BFA-9C70-56D1637E6D4F}" type="presParOf" srcId="{5C537FF9-9D99-4F22-BC6E-54B93E5380A0}" destId="{8CE700E9-2DF9-4A55-BA43-BF30B6B67C66}" srcOrd="0" destOrd="0" presId="urn:microsoft.com/office/officeart/2018/2/layout/IconVerticalSolidList"/>
    <dgm:cxn modelId="{77546CC7-5C9A-485C-B9C2-C56EF3A9434E}" type="presParOf" srcId="{5C537FF9-9D99-4F22-BC6E-54B93E5380A0}" destId="{8060D805-DA43-460E-8370-4A3EDEB4F63D}" srcOrd="1" destOrd="0" presId="urn:microsoft.com/office/officeart/2018/2/layout/IconVerticalSolidList"/>
    <dgm:cxn modelId="{4CEC0AB8-1E0E-4671-B0B6-39E3AAF06695}" type="presParOf" srcId="{5C537FF9-9D99-4F22-BC6E-54B93E5380A0}" destId="{A3D719B0-144F-4212-B7EA-782808B3276E}" srcOrd="2" destOrd="0" presId="urn:microsoft.com/office/officeart/2018/2/layout/IconVerticalSolidList"/>
    <dgm:cxn modelId="{C5DA041B-6346-468B-B2B4-82B8963EC1D6}" type="presParOf" srcId="{5C537FF9-9D99-4F22-BC6E-54B93E5380A0}" destId="{6B8EE9EC-8B2F-4AEB-8349-BF3088D90896}" srcOrd="3" destOrd="0" presId="urn:microsoft.com/office/officeart/2018/2/layout/IconVerticalSolidList"/>
    <dgm:cxn modelId="{CFC92F65-ABA9-4071-8269-5E3167DCDF6D}" type="presParOf" srcId="{4CB5719C-956D-4795-97F5-F0FF66F7C517}" destId="{6B4A3E50-275F-4730-876A-0087B671FC32}" srcOrd="3" destOrd="0" presId="urn:microsoft.com/office/officeart/2018/2/layout/IconVerticalSolidList"/>
    <dgm:cxn modelId="{2C4C4043-3DD5-4AE7-AEA9-0062F7816212}" type="presParOf" srcId="{4CB5719C-956D-4795-97F5-F0FF66F7C517}" destId="{3A6A993B-6917-48CC-AD49-F96439320AEE}" srcOrd="4" destOrd="0" presId="urn:microsoft.com/office/officeart/2018/2/layout/IconVerticalSolidList"/>
    <dgm:cxn modelId="{0EE9F9FF-5379-432B-B991-7434F546FB01}" type="presParOf" srcId="{3A6A993B-6917-48CC-AD49-F96439320AEE}" destId="{8222CED9-33FE-4833-8AE5-9015F315F07E}" srcOrd="0" destOrd="0" presId="urn:microsoft.com/office/officeart/2018/2/layout/IconVerticalSolidList"/>
    <dgm:cxn modelId="{B685CF1B-357D-4B1F-ADA5-008167DC93DC}" type="presParOf" srcId="{3A6A993B-6917-48CC-AD49-F96439320AEE}" destId="{7C34EAB7-E5E3-4F00-8F44-FCB08FDAFB2B}" srcOrd="1" destOrd="0" presId="urn:microsoft.com/office/officeart/2018/2/layout/IconVerticalSolidList"/>
    <dgm:cxn modelId="{ABBF1C8F-7B63-4BF4-A2F7-4F4879765D5C}" type="presParOf" srcId="{3A6A993B-6917-48CC-AD49-F96439320AEE}" destId="{A0F9D00F-1AB6-42E2-AE34-36FF74DED1C3}" srcOrd="2" destOrd="0" presId="urn:microsoft.com/office/officeart/2018/2/layout/IconVerticalSolidList"/>
    <dgm:cxn modelId="{633971DD-5A03-40CC-BFF4-C0725CF790AA}" type="presParOf" srcId="{3A6A993B-6917-48CC-AD49-F96439320AEE}" destId="{1FE4C822-99BC-499B-95CC-567B0300392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3017E4-517B-4F51-BC08-E5FD15B945D3}">
      <dsp:nvSpPr>
        <dsp:cNvPr id="0" name=""/>
        <dsp:cNvSpPr/>
      </dsp:nvSpPr>
      <dsp:spPr>
        <a:xfrm>
          <a:off x="674477" y="492055"/>
          <a:ext cx="1887187" cy="1887187"/>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FDC890-2BA9-44A0-8876-B5AE20E3A14F}">
      <dsp:nvSpPr>
        <dsp:cNvPr id="0" name=""/>
        <dsp:cNvSpPr/>
      </dsp:nvSpPr>
      <dsp:spPr>
        <a:xfrm>
          <a:off x="1076665" y="894243"/>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1427173-3050-447C-8B6B-7374E7BB1863}">
      <dsp:nvSpPr>
        <dsp:cNvPr id="0" name=""/>
        <dsp:cNvSpPr/>
      </dsp:nvSpPr>
      <dsp:spPr>
        <a:xfrm>
          <a:off x="71196" y="2967055"/>
          <a:ext cx="3093750" cy="1076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You will not be permitted to leave the exam room within the first 30 mins or last 10.</a:t>
          </a:r>
        </a:p>
      </dsp:txBody>
      <dsp:txXfrm>
        <a:off x="71196" y="2967055"/>
        <a:ext cx="3093750" cy="1076312"/>
      </dsp:txXfrm>
    </dsp:sp>
    <dsp:sp modelId="{242B7DF6-E59D-4A7F-ACF1-8696819EEEBC}">
      <dsp:nvSpPr>
        <dsp:cNvPr id="0" name=""/>
        <dsp:cNvSpPr/>
      </dsp:nvSpPr>
      <dsp:spPr>
        <a:xfrm>
          <a:off x="4309634" y="492055"/>
          <a:ext cx="1887187" cy="1887187"/>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B51771-79B2-4726-A2D2-4A92DB2009D5}">
      <dsp:nvSpPr>
        <dsp:cNvPr id="0" name=""/>
        <dsp:cNvSpPr/>
      </dsp:nvSpPr>
      <dsp:spPr>
        <a:xfrm>
          <a:off x="4711821" y="894243"/>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263C96C-FAA2-48DE-8A34-C111D244FC83}">
      <dsp:nvSpPr>
        <dsp:cNvPr id="0" name=""/>
        <dsp:cNvSpPr/>
      </dsp:nvSpPr>
      <dsp:spPr>
        <a:xfrm>
          <a:off x="3706353" y="2967055"/>
          <a:ext cx="3093750" cy="1076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If you are more than 30 mins late for the exam you will not be allowed to enter the exam. There is nothing the school can do in this case. PLEASE ensure to be on time and plan properly if you depend on public transport etc. to get you to school</a:t>
          </a:r>
        </a:p>
      </dsp:txBody>
      <dsp:txXfrm>
        <a:off x="3706353" y="2967055"/>
        <a:ext cx="3093750" cy="1076312"/>
      </dsp:txXfrm>
    </dsp:sp>
    <dsp:sp modelId="{FF6A916D-DA24-4D20-8C32-C34602E9E064}">
      <dsp:nvSpPr>
        <dsp:cNvPr id="0" name=""/>
        <dsp:cNvSpPr/>
      </dsp:nvSpPr>
      <dsp:spPr>
        <a:xfrm>
          <a:off x="7944790" y="492055"/>
          <a:ext cx="1887187" cy="1887187"/>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43102C-3E97-4DBD-85AD-FE085C52D608}">
      <dsp:nvSpPr>
        <dsp:cNvPr id="0" name=""/>
        <dsp:cNvSpPr/>
      </dsp:nvSpPr>
      <dsp:spPr>
        <a:xfrm>
          <a:off x="8346978" y="894243"/>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DCD0419-835E-49A5-859B-E3FCAA3D6266}">
      <dsp:nvSpPr>
        <dsp:cNvPr id="0" name=""/>
        <dsp:cNvSpPr/>
      </dsp:nvSpPr>
      <dsp:spPr>
        <a:xfrm>
          <a:off x="7341509" y="2967055"/>
          <a:ext cx="3093750" cy="1076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If you decide NOT to sit any papers, please let the school know ASAP. We have a limited time to contact students who may have genuinely missed the start of the exam, the smaller the number we need to contact the better chance we have of contacting a student who needs it.</a:t>
          </a:r>
        </a:p>
      </dsp:txBody>
      <dsp:txXfrm>
        <a:off x="7341509" y="2967055"/>
        <a:ext cx="3093750" cy="10763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6CF306-DDE1-4981-8A04-A4FBCB1CD0F3}">
      <dsp:nvSpPr>
        <dsp:cNvPr id="0" name=""/>
        <dsp:cNvSpPr/>
      </dsp:nvSpPr>
      <dsp:spPr>
        <a:xfrm>
          <a:off x="0" y="708097"/>
          <a:ext cx="10515600" cy="130725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D861AB-4771-4493-A572-2388E3795F8E}">
      <dsp:nvSpPr>
        <dsp:cNvPr id="0" name=""/>
        <dsp:cNvSpPr/>
      </dsp:nvSpPr>
      <dsp:spPr>
        <a:xfrm>
          <a:off x="395445" y="1002230"/>
          <a:ext cx="718991" cy="7189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B1F01D3-D969-4E06-A7C7-0489D89613B2}">
      <dsp:nvSpPr>
        <dsp:cNvPr id="0" name=""/>
        <dsp:cNvSpPr/>
      </dsp:nvSpPr>
      <dsp:spPr>
        <a:xfrm>
          <a:off x="1509882" y="708097"/>
          <a:ext cx="9005717"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800100">
            <a:lnSpc>
              <a:spcPct val="90000"/>
            </a:lnSpc>
            <a:spcBef>
              <a:spcPct val="0"/>
            </a:spcBef>
            <a:spcAft>
              <a:spcPct val="35000"/>
            </a:spcAft>
            <a:buNone/>
          </a:pPr>
          <a:r>
            <a:rPr lang="en-IE" sz="1800" kern="1200"/>
            <a:t>Where a candidate is found violating the Rules laid down for the conduct of the examinations, such as having any books, electronic devices or notes in his/her possession, obtaining aid from, or giving aid to another candidate etc., they will be warned that the alleged violation is being reported to the SEC and that his/her examination may be disallowed. </a:t>
          </a:r>
          <a:endParaRPr lang="en-US" sz="1800" kern="1200"/>
        </a:p>
      </dsp:txBody>
      <dsp:txXfrm>
        <a:off x="1509882" y="708097"/>
        <a:ext cx="9005717" cy="1307257"/>
      </dsp:txXfrm>
    </dsp:sp>
    <dsp:sp modelId="{4556DF61-2D3E-499E-8B4D-2417D10282D8}">
      <dsp:nvSpPr>
        <dsp:cNvPr id="0" name=""/>
        <dsp:cNvSpPr/>
      </dsp:nvSpPr>
      <dsp:spPr>
        <a:xfrm>
          <a:off x="0" y="2342169"/>
          <a:ext cx="10515600" cy="130725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DFA634-EF40-4449-A074-80F5E0DF7689}">
      <dsp:nvSpPr>
        <dsp:cNvPr id="0" name=""/>
        <dsp:cNvSpPr/>
      </dsp:nvSpPr>
      <dsp:spPr>
        <a:xfrm>
          <a:off x="395445" y="2636302"/>
          <a:ext cx="718991" cy="7189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82EC76-CC70-4949-9941-960E1EC820E7}">
      <dsp:nvSpPr>
        <dsp:cNvPr id="0" name=""/>
        <dsp:cNvSpPr/>
      </dsp:nvSpPr>
      <dsp:spPr>
        <a:xfrm>
          <a:off x="1509882" y="2342169"/>
          <a:ext cx="9005717"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800100">
            <a:lnSpc>
              <a:spcPct val="90000"/>
            </a:lnSpc>
            <a:spcBef>
              <a:spcPct val="0"/>
            </a:spcBef>
            <a:spcAft>
              <a:spcPct val="35000"/>
            </a:spcAft>
            <a:buNone/>
          </a:pPr>
          <a:r>
            <a:rPr lang="en-IE" sz="1800" kern="1200"/>
            <a:t>The superintendent's role is to report </a:t>
          </a:r>
          <a:r>
            <a:rPr lang="en-IE" sz="1800" b="1" kern="1200"/>
            <a:t>every</a:t>
          </a:r>
          <a:r>
            <a:rPr lang="en-IE" sz="1800" kern="1200"/>
            <a:t> incident, not determine whether or not the incident is or is not a potential breach of Regulations.</a:t>
          </a:r>
          <a:endParaRPr lang="en-US" sz="1800" kern="1200"/>
        </a:p>
      </dsp:txBody>
      <dsp:txXfrm>
        <a:off x="1509882" y="2342169"/>
        <a:ext cx="9005717" cy="13072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64EC77-8C2D-4641-89AB-38BA6885948A}">
      <dsp:nvSpPr>
        <dsp:cNvPr id="0" name=""/>
        <dsp:cNvSpPr/>
      </dsp:nvSpPr>
      <dsp:spPr>
        <a:xfrm>
          <a:off x="0" y="531"/>
          <a:ext cx="10515600" cy="12447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EA8B3E-A2BD-43D1-BF42-D2F388F928E0}">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8DE2C7D-B574-4BDB-80D5-70BF10B40725}">
      <dsp:nvSpPr>
        <dsp:cNvPr id="0" name=""/>
        <dsp:cNvSpPr/>
      </dsp:nvSpPr>
      <dsp:spPr>
        <a:xfrm>
          <a:off x="1437631" y="531"/>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en-US" sz="2300" kern="1200"/>
            <a:t>DO NOT bring your mobile/smart watch etc into the exam, even if it is switched off. There are door attendants on each door to supervise bags etc.</a:t>
          </a:r>
        </a:p>
      </dsp:txBody>
      <dsp:txXfrm>
        <a:off x="1437631" y="531"/>
        <a:ext cx="9077968" cy="1244702"/>
      </dsp:txXfrm>
    </dsp:sp>
    <dsp:sp modelId="{74A9AF9A-25AB-4E1E-AD9D-10BA4BA3FBA4}">
      <dsp:nvSpPr>
        <dsp:cNvPr id="0" name=""/>
        <dsp:cNvSpPr/>
      </dsp:nvSpPr>
      <dsp:spPr>
        <a:xfrm>
          <a:off x="0" y="1556410"/>
          <a:ext cx="10515600" cy="12447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B444A5-D7ED-4306-8FDC-A1B3E01D391A}">
      <dsp:nvSpPr>
        <dsp:cNvPr id="0" name=""/>
        <dsp:cNvSpPr/>
      </dsp:nvSpPr>
      <dsp:spPr>
        <a:xfrm>
          <a:off x="376522" y="1836468"/>
          <a:ext cx="684586" cy="684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94A024-FC64-49D4-9D8F-9FA3755B2EA4}">
      <dsp:nvSpPr>
        <dsp:cNvPr id="0" name=""/>
        <dsp:cNvSpPr/>
      </dsp:nvSpPr>
      <dsp:spPr>
        <a:xfrm>
          <a:off x="1437631" y="1556410"/>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en-US" sz="2300" kern="1200"/>
            <a:t>If an examiner </a:t>
          </a:r>
          <a:r>
            <a:rPr lang="en-US" sz="2300" b="1" kern="1200"/>
            <a:t>SEES</a:t>
          </a:r>
          <a:r>
            <a:rPr lang="en-US" sz="2300" kern="1200"/>
            <a:t> a mobile on your person in the exam they are entitled to record it as breach.</a:t>
          </a:r>
        </a:p>
      </dsp:txBody>
      <dsp:txXfrm>
        <a:off x="1437631" y="1556410"/>
        <a:ext cx="9077968" cy="1244702"/>
      </dsp:txXfrm>
    </dsp:sp>
    <dsp:sp modelId="{3F287291-5D36-4C8B-B082-659EF8E16044}">
      <dsp:nvSpPr>
        <dsp:cNvPr id="0" name=""/>
        <dsp:cNvSpPr/>
      </dsp:nvSpPr>
      <dsp:spPr>
        <a:xfrm>
          <a:off x="0" y="3112289"/>
          <a:ext cx="10515600" cy="12447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DACABA-5745-4A3A-A766-04945160E4E7}">
      <dsp:nvSpPr>
        <dsp:cNvPr id="0" name=""/>
        <dsp:cNvSpPr/>
      </dsp:nvSpPr>
      <dsp:spPr>
        <a:xfrm>
          <a:off x="376522" y="3392347"/>
          <a:ext cx="684586" cy="684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E2C573F-98F6-4ECC-B8A2-83B1B5D76B80}">
      <dsp:nvSpPr>
        <dsp:cNvPr id="0" name=""/>
        <dsp:cNvSpPr/>
      </dsp:nvSpPr>
      <dsp:spPr>
        <a:xfrm>
          <a:off x="1437631" y="3112289"/>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en-US" sz="2300" kern="1200"/>
            <a:t>The superintendent is entitled to take your phone, SIM and PIN and send to the SEC for investigation. Refusal to do so will have a effect on your ability to continue exams.</a:t>
          </a:r>
        </a:p>
      </dsp:txBody>
      <dsp:txXfrm>
        <a:off x="1437631" y="3112289"/>
        <a:ext cx="9077968" cy="12447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F75AC9-3A53-4A13-B091-61EF929DBD80}">
      <dsp:nvSpPr>
        <dsp:cNvPr id="0" name=""/>
        <dsp:cNvSpPr/>
      </dsp:nvSpPr>
      <dsp:spPr>
        <a:xfrm>
          <a:off x="0" y="531"/>
          <a:ext cx="10515600" cy="12447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080FBC-B7E7-407D-AFA6-9F52847DC05D}">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836A29D-E3B6-496D-B7A7-AC286DB38363}">
      <dsp:nvSpPr>
        <dsp:cNvPr id="0" name=""/>
        <dsp:cNvSpPr/>
      </dsp:nvSpPr>
      <dsp:spPr>
        <a:xfrm>
          <a:off x="1437631" y="531"/>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en-US" sz="2300" kern="1200"/>
            <a:t>All the exams that you are doing, and the level is recorded on a sheet outside each exam room door. If you notice any issues with a subject or level, please let your Superintendent and School Exam Aides </a:t>
          </a:r>
        </a:p>
      </dsp:txBody>
      <dsp:txXfrm>
        <a:off x="1437631" y="531"/>
        <a:ext cx="9077968" cy="1244702"/>
      </dsp:txXfrm>
    </dsp:sp>
    <dsp:sp modelId="{8CE700E9-2DF9-4A55-BA43-BF30B6B67C66}">
      <dsp:nvSpPr>
        <dsp:cNvPr id="0" name=""/>
        <dsp:cNvSpPr/>
      </dsp:nvSpPr>
      <dsp:spPr>
        <a:xfrm>
          <a:off x="0" y="1556410"/>
          <a:ext cx="10515600" cy="12447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60D805-DA43-460E-8370-4A3EDEB4F63D}">
      <dsp:nvSpPr>
        <dsp:cNvPr id="0" name=""/>
        <dsp:cNvSpPr/>
      </dsp:nvSpPr>
      <dsp:spPr>
        <a:xfrm>
          <a:off x="376522" y="1836468"/>
          <a:ext cx="684586" cy="684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8EE9EC-8B2F-4AEB-8349-BF3088D90896}">
      <dsp:nvSpPr>
        <dsp:cNvPr id="0" name=""/>
        <dsp:cNvSpPr/>
      </dsp:nvSpPr>
      <dsp:spPr>
        <a:xfrm>
          <a:off x="1437631" y="1556410"/>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en-US" sz="2300" kern="1200"/>
            <a:t>Very little can be done after the exam if there is an issue.</a:t>
          </a:r>
        </a:p>
      </dsp:txBody>
      <dsp:txXfrm>
        <a:off x="1437631" y="1556410"/>
        <a:ext cx="9077968" cy="1244702"/>
      </dsp:txXfrm>
    </dsp:sp>
    <dsp:sp modelId="{8222CED9-33FE-4833-8AE5-9015F315F07E}">
      <dsp:nvSpPr>
        <dsp:cNvPr id="0" name=""/>
        <dsp:cNvSpPr/>
      </dsp:nvSpPr>
      <dsp:spPr>
        <a:xfrm>
          <a:off x="0" y="3112289"/>
          <a:ext cx="10515600" cy="12447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34EAB7-E5E3-4F00-8F44-FCB08FDAFB2B}">
      <dsp:nvSpPr>
        <dsp:cNvPr id="0" name=""/>
        <dsp:cNvSpPr/>
      </dsp:nvSpPr>
      <dsp:spPr>
        <a:xfrm>
          <a:off x="376522" y="3392347"/>
          <a:ext cx="684586" cy="684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FE4C822-99BC-499B-95CC-567B03003920}">
      <dsp:nvSpPr>
        <dsp:cNvPr id="0" name=""/>
        <dsp:cNvSpPr/>
      </dsp:nvSpPr>
      <dsp:spPr>
        <a:xfrm>
          <a:off x="1437631" y="3112289"/>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en-US" sz="2300" kern="1200"/>
            <a:t>Once you open a paper you can not change level.</a:t>
          </a:r>
        </a:p>
      </dsp:txBody>
      <dsp:txXfrm>
        <a:off x="1437631" y="3112289"/>
        <a:ext cx="9077968" cy="1244702"/>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DFA85-3C2F-0B4C-ADA2-AC6CACBE16D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4E5ADF39-5459-E34D-B2C1-E5D7A414F3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6671552-BED4-904D-A00B-000E8B142247}"/>
              </a:ext>
            </a:extLst>
          </p:cNvPr>
          <p:cNvSpPr>
            <a:spLocks noGrp="1"/>
          </p:cNvSpPr>
          <p:nvPr>
            <p:ph type="dt" sz="half" idx="10"/>
          </p:nvPr>
        </p:nvSpPr>
        <p:spPr/>
        <p:txBody>
          <a:bodyPr/>
          <a:lstStyle/>
          <a:p>
            <a:fld id="{CB3BB12C-7554-C74B-B311-FC7AEA481158}" type="datetimeFigureOut">
              <a:rPr lang="en-US" smtClean="0"/>
              <a:t>5/13/2024</a:t>
            </a:fld>
            <a:endParaRPr lang="en-US"/>
          </a:p>
        </p:txBody>
      </p:sp>
      <p:sp>
        <p:nvSpPr>
          <p:cNvPr id="5" name="Footer Placeholder 4">
            <a:extLst>
              <a:ext uri="{FF2B5EF4-FFF2-40B4-BE49-F238E27FC236}">
                <a16:creationId xmlns:a16="http://schemas.microsoft.com/office/drawing/2014/main" id="{03302D83-045F-4049-9C17-EAD5C5BB8A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1CB3D9-D0B2-894B-A79E-DACBDA8EBE44}"/>
              </a:ext>
            </a:extLst>
          </p:cNvPr>
          <p:cNvSpPr>
            <a:spLocks noGrp="1"/>
          </p:cNvSpPr>
          <p:nvPr>
            <p:ph type="sldNum" sz="quarter" idx="12"/>
          </p:nvPr>
        </p:nvSpPr>
        <p:spPr/>
        <p:txBody>
          <a:bodyPr/>
          <a:lstStyle/>
          <a:p>
            <a:fld id="{560FEDD9-9156-8545-B75F-66BA0D734221}" type="slidenum">
              <a:rPr lang="en-US" smtClean="0"/>
              <a:t>‹#›</a:t>
            </a:fld>
            <a:endParaRPr lang="en-US"/>
          </a:p>
        </p:txBody>
      </p:sp>
    </p:spTree>
    <p:extLst>
      <p:ext uri="{BB962C8B-B14F-4D97-AF65-F5344CB8AC3E}">
        <p14:creationId xmlns:p14="http://schemas.microsoft.com/office/powerpoint/2010/main" val="3578005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87FB0-2B5D-2A4B-A27E-D09C186167A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1218332-C17D-3E4C-ADDD-AF2DB2FA434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6650747-9CF7-0842-94A6-E808E08A348D}"/>
              </a:ext>
            </a:extLst>
          </p:cNvPr>
          <p:cNvSpPr>
            <a:spLocks noGrp="1"/>
          </p:cNvSpPr>
          <p:nvPr>
            <p:ph type="dt" sz="half" idx="10"/>
          </p:nvPr>
        </p:nvSpPr>
        <p:spPr/>
        <p:txBody>
          <a:bodyPr/>
          <a:lstStyle/>
          <a:p>
            <a:fld id="{CB3BB12C-7554-C74B-B311-FC7AEA481158}" type="datetimeFigureOut">
              <a:rPr lang="en-US" smtClean="0"/>
              <a:t>5/13/2024</a:t>
            </a:fld>
            <a:endParaRPr lang="en-US"/>
          </a:p>
        </p:txBody>
      </p:sp>
      <p:sp>
        <p:nvSpPr>
          <p:cNvPr id="5" name="Footer Placeholder 4">
            <a:extLst>
              <a:ext uri="{FF2B5EF4-FFF2-40B4-BE49-F238E27FC236}">
                <a16:creationId xmlns:a16="http://schemas.microsoft.com/office/drawing/2014/main" id="{7781E6E8-B159-3342-BB63-CD0A9A47D0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AED67E-B87C-3949-B50A-387EC8E9C1D4}"/>
              </a:ext>
            </a:extLst>
          </p:cNvPr>
          <p:cNvSpPr>
            <a:spLocks noGrp="1"/>
          </p:cNvSpPr>
          <p:nvPr>
            <p:ph type="sldNum" sz="quarter" idx="12"/>
          </p:nvPr>
        </p:nvSpPr>
        <p:spPr/>
        <p:txBody>
          <a:bodyPr/>
          <a:lstStyle/>
          <a:p>
            <a:fld id="{560FEDD9-9156-8545-B75F-66BA0D734221}" type="slidenum">
              <a:rPr lang="en-US" smtClean="0"/>
              <a:t>‹#›</a:t>
            </a:fld>
            <a:endParaRPr lang="en-US"/>
          </a:p>
        </p:txBody>
      </p:sp>
    </p:spTree>
    <p:extLst>
      <p:ext uri="{BB962C8B-B14F-4D97-AF65-F5344CB8AC3E}">
        <p14:creationId xmlns:p14="http://schemas.microsoft.com/office/powerpoint/2010/main" val="361324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972DAC-3C41-BB49-A7B2-E69B71E5D43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59B42C0-79F7-F245-998D-464D09B7273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CA733F8-D394-4D4D-B369-B243FD219E44}"/>
              </a:ext>
            </a:extLst>
          </p:cNvPr>
          <p:cNvSpPr>
            <a:spLocks noGrp="1"/>
          </p:cNvSpPr>
          <p:nvPr>
            <p:ph type="dt" sz="half" idx="10"/>
          </p:nvPr>
        </p:nvSpPr>
        <p:spPr/>
        <p:txBody>
          <a:bodyPr/>
          <a:lstStyle/>
          <a:p>
            <a:fld id="{CB3BB12C-7554-C74B-B311-FC7AEA481158}" type="datetimeFigureOut">
              <a:rPr lang="en-US" smtClean="0"/>
              <a:t>5/13/2024</a:t>
            </a:fld>
            <a:endParaRPr lang="en-US"/>
          </a:p>
        </p:txBody>
      </p:sp>
      <p:sp>
        <p:nvSpPr>
          <p:cNvPr id="5" name="Footer Placeholder 4">
            <a:extLst>
              <a:ext uri="{FF2B5EF4-FFF2-40B4-BE49-F238E27FC236}">
                <a16:creationId xmlns:a16="http://schemas.microsoft.com/office/drawing/2014/main" id="{DB9571C7-E3B9-4D44-A348-5A6518E51B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2754B7-10AB-2046-A0DA-CC5B20ADF26F}"/>
              </a:ext>
            </a:extLst>
          </p:cNvPr>
          <p:cNvSpPr>
            <a:spLocks noGrp="1"/>
          </p:cNvSpPr>
          <p:nvPr>
            <p:ph type="sldNum" sz="quarter" idx="12"/>
          </p:nvPr>
        </p:nvSpPr>
        <p:spPr/>
        <p:txBody>
          <a:bodyPr/>
          <a:lstStyle/>
          <a:p>
            <a:fld id="{560FEDD9-9156-8545-B75F-66BA0D734221}" type="slidenum">
              <a:rPr lang="en-US" smtClean="0"/>
              <a:t>‹#›</a:t>
            </a:fld>
            <a:endParaRPr lang="en-US"/>
          </a:p>
        </p:txBody>
      </p:sp>
    </p:spTree>
    <p:extLst>
      <p:ext uri="{BB962C8B-B14F-4D97-AF65-F5344CB8AC3E}">
        <p14:creationId xmlns:p14="http://schemas.microsoft.com/office/powerpoint/2010/main" val="3168085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03AFE-7DFC-6244-BBBD-65D183FCE43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01AD793-FCB0-2E46-9672-227845BECB6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1E1BD38-B095-2D44-AFBD-EA3C2ECCDD2A}"/>
              </a:ext>
            </a:extLst>
          </p:cNvPr>
          <p:cNvSpPr>
            <a:spLocks noGrp="1"/>
          </p:cNvSpPr>
          <p:nvPr>
            <p:ph type="dt" sz="half" idx="10"/>
          </p:nvPr>
        </p:nvSpPr>
        <p:spPr/>
        <p:txBody>
          <a:bodyPr/>
          <a:lstStyle/>
          <a:p>
            <a:fld id="{CB3BB12C-7554-C74B-B311-FC7AEA481158}" type="datetimeFigureOut">
              <a:rPr lang="en-US" smtClean="0"/>
              <a:t>5/13/2024</a:t>
            </a:fld>
            <a:endParaRPr lang="en-US"/>
          </a:p>
        </p:txBody>
      </p:sp>
      <p:sp>
        <p:nvSpPr>
          <p:cNvPr id="5" name="Footer Placeholder 4">
            <a:extLst>
              <a:ext uri="{FF2B5EF4-FFF2-40B4-BE49-F238E27FC236}">
                <a16:creationId xmlns:a16="http://schemas.microsoft.com/office/drawing/2014/main" id="{79FAA0A6-3C9B-164B-9F54-0A673BB1E9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BDD18D-20C8-C547-A4D6-06631A7EC734}"/>
              </a:ext>
            </a:extLst>
          </p:cNvPr>
          <p:cNvSpPr>
            <a:spLocks noGrp="1"/>
          </p:cNvSpPr>
          <p:nvPr>
            <p:ph type="sldNum" sz="quarter" idx="12"/>
          </p:nvPr>
        </p:nvSpPr>
        <p:spPr/>
        <p:txBody>
          <a:bodyPr/>
          <a:lstStyle/>
          <a:p>
            <a:fld id="{560FEDD9-9156-8545-B75F-66BA0D734221}" type="slidenum">
              <a:rPr lang="en-US" smtClean="0"/>
              <a:t>‹#›</a:t>
            </a:fld>
            <a:endParaRPr lang="en-US"/>
          </a:p>
        </p:txBody>
      </p:sp>
    </p:spTree>
    <p:extLst>
      <p:ext uri="{BB962C8B-B14F-4D97-AF65-F5344CB8AC3E}">
        <p14:creationId xmlns:p14="http://schemas.microsoft.com/office/powerpoint/2010/main" val="2951614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C1DBC-7539-9449-B9BB-0018922652A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ADC76FCA-9F30-8241-84E4-D3EAC90DA7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DF434CD-C2C5-404F-A456-CF49ECEB9047}"/>
              </a:ext>
            </a:extLst>
          </p:cNvPr>
          <p:cNvSpPr>
            <a:spLocks noGrp="1"/>
          </p:cNvSpPr>
          <p:nvPr>
            <p:ph type="dt" sz="half" idx="10"/>
          </p:nvPr>
        </p:nvSpPr>
        <p:spPr/>
        <p:txBody>
          <a:bodyPr/>
          <a:lstStyle/>
          <a:p>
            <a:fld id="{CB3BB12C-7554-C74B-B311-FC7AEA481158}" type="datetimeFigureOut">
              <a:rPr lang="en-US" smtClean="0"/>
              <a:t>5/13/2024</a:t>
            </a:fld>
            <a:endParaRPr lang="en-US"/>
          </a:p>
        </p:txBody>
      </p:sp>
      <p:sp>
        <p:nvSpPr>
          <p:cNvPr id="5" name="Footer Placeholder 4">
            <a:extLst>
              <a:ext uri="{FF2B5EF4-FFF2-40B4-BE49-F238E27FC236}">
                <a16:creationId xmlns:a16="http://schemas.microsoft.com/office/drawing/2014/main" id="{2C6FD044-CB17-904D-AED2-E5110D4007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1F4DA7-C18B-7349-9596-05F23B588E72}"/>
              </a:ext>
            </a:extLst>
          </p:cNvPr>
          <p:cNvSpPr>
            <a:spLocks noGrp="1"/>
          </p:cNvSpPr>
          <p:nvPr>
            <p:ph type="sldNum" sz="quarter" idx="12"/>
          </p:nvPr>
        </p:nvSpPr>
        <p:spPr/>
        <p:txBody>
          <a:bodyPr/>
          <a:lstStyle/>
          <a:p>
            <a:fld id="{560FEDD9-9156-8545-B75F-66BA0D734221}" type="slidenum">
              <a:rPr lang="en-US" smtClean="0"/>
              <a:t>‹#›</a:t>
            </a:fld>
            <a:endParaRPr lang="en-US"/>
          </a:p>
        </p:txBody>
      </p:sp>
    </p:spTree>
    <p:extLst>
      <p:ext uri="{BB962C8B-B14F-4D97-AF65-F5344CB8AC3E}">
        <p14:creationId xmlns:p14="http://schemas.microsoft.com/office/powerpoint/2010/main" val="4272983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EC076-E3BE-BC49-BAB0-6427D03BA85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7BADCA2-3F1A-C249-BA3F-20C469BEC25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C3BF6E9-35B3-4646-ACF6-F06E28B7A82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053E46A-D63E-014D-A59B-A5226B8633BD}"/>
              </a:ext>
            </a:extLst>
          </p:cNvPr>
          <p:cNvSpPr>
            <a:spLocks noGrp="1"/>
          </p:cNvSpPr>
          <p:nvPr>
            <p:ph type="dt" sz="half" idx="10"/>
          </p:nvPr>
        </p:nvSpPr>
        <p:spPr/>
        <p:txBody>
          <a:bodyPr/>
          <a:lstStyle/>
          <a:p>
            <a:fld id="{CB3BB12C-7554-C74B-B311-FC7AEA481158}" type="datetimeFigureOut">
              <a:rPr lang="en-US" smtClean="0"/>
              <a:t>5/13/2024</a:t>
            </a:fld>
            <a:endParaRPr lang="en-US"/>
          </a:p>
        </p:txBody>
      </p:sp>
      <p:sp>
        <p:nvSpPr>
          <p:cNvPr id="6" name="Footer Placeholder 5">
            <a:extLst>
              <a:ext uri="{FF2B5EF4-FFF2-40B4-BE49-F238E27FC236}">
                <a16:creationId xmlns:a16="http://schemas.microsoft.com/office/drawing/2014/main" id="{816B3474-F5BC-E948-AE95-35704CF7D0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834C6F-85A9-E146-B333-322DA077D59C}"/>
              </a:ext>
            </a:extLst>
          </p:cNvPr>
          <p:cNvSpPr>
            <a:spLocks noGrp="1"/>
          </p:cNvSpPr>
          <p:nvPr>
            <p:ph type="sldNum" sz="quarter" idx="12"/>
          </p:nvPr>
        </p:nvSpPr>
        <p:spPr/>
        <p:txBody>
          <a:bodyPr/>
          <a:lstStyle/>
          <a:p>
            <a:fld id="{560FEDD9-9156-8545-B75F-66BA0D734221}" type="slidenum">
              <a:rPr lang="en-US" smtClean="0"/>
              <a:t>‹#›</a:t>
            </a:fld>
            <a:endParaRPr lang="en-US"/>
          </a:p>
        </p:txBody>
      </p:sp>
    </p:spTree>
    <p:extLst>
      <p:ext uri="{BB962C8B-B14F-4D97-AF65-F5344CB8AC3E}">
        <p14:creationId xmlns:p14="http://schemas.microsoft.com/office/powerpoint/2010/main" val="4057270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461DC-586A-E44B-A9B7-4F6D7249241E}"/>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167721D-F91A-964D-BA36-CC1C332E75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D3FE017-4B44-AA44-8504-FE4F5F9E1CC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C970E2D-8F53-FB47-9F65-EF766AE20D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0A0EA3A-BF90-9141-B07D-B7DF1D8D020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2A436F2-4A4F-BE4D-BF61-3334982E2955}"/>
              </a:ext>
            </a:extLst>
          </p:cNvPr>
          <p:cNvSpPr>
            <a:spLocks noGrp="1"/>
          </p:cNvSpPr>
          <p:nvPr>
            <p:ph type="dt" sz="half" idx="10"/>
          </p:nvPr>
        </p:nvSpPr>
        <p:spPr/>
        <p:txBody>
          <a:bodyPr/>
          <a:lstStyle/>
          <a:p>
            <a:fld id="{CB3BB12C-7554-C74B-B311-FC7AEA481158}" type="datetimeFigureOut">
              <a:rPr lang="en-US" smtClean="0"/>
              <a:t>5/13/2024</a:t>
            </a:fld>
            <a:endParaRPr lang="en-US"/>
          </a:p>
        </p:txBody>
      </p:sp>
      <p:sp>
        <p:nvSpPr>
          <p:cNvPr id="8" name="Footer Placeholder 7">
            <a:extLst>
              <a:ext uri="{FF2B5EF4-FFF2-40B4-BE49-F238E27FC236}">
                <a16:creationId xmlns:a16="http://schemas.microsoft.com/office/drawing/2014/main" id="{5E531657-25FF-9A47-A246-22CEE343281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E5A77CC-ED30-E247-8C4C-9074D187E0DE}"/>
              </a:ext>
            </a:extLst>
          </p:cNvPr>
          <p:cNvSpPr>
            <a:spLocks noGrp="1"/>
          </p:cNvSpPr>
          <p:nvPr>
            <p:ph type="sldNum" sz="quarter" idx="12"/>
          </p:nvPr>
        </p:nvSpPr>
        <p:spPr/>
        <p:txBody>
          <a:bodyPr/>
          <a:lstStyle/>
          <a:p>
            <a:fld id="{560FEDD9-9156-8545-B75F-66BA0D734221}" type="slidenum">
              <a:rPr lang="en-US" smtClean="0"/>
              <a:t>‹#›</a:t>
            </a:fld>
            <a:endParaRPr lang="en-US"/>
          </a:p>
        </p:txBody>
      </p:sp>
    </p:spTree>
    <p:extLst>
      <p:ext uri="{BB962C8B-B14F-4D97-AF65-F5344CB8AC3E}">
        <p14:creationId xmlns:p14="http://schemas.microsoft.com/office/powerpoint/2010/main" val="2585186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493F9-D31A-8E45-9E4B-EA983BF4FF3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FAFDD395-B944-B046-91D2-45B83590165F}"/>
              </a:ext>
            </a:extLst>
          </p:cNvPr>
          <p:cNvSpPr>
            <a:spLocks noGrp="1"/>
          </p:cNvSpPr>
          <p:nvPr>
            <p:ph type="dt" sz="half" idx="10"/>
          </p:nvPr>
        </p:nvSpPr>
        <p:spPr/>
        <p:txBody>
          <a:bodyPr/>
          <a:lstStyle/>
          <a:p>
            <a:fld id="{CB3BB12C-7554-C74B-B311-FC7AEA481158}" type="datetimeFigureOut">
              <a:rPr lang="en-US" smtClean="0"/>
              <a:t>5/13/2024</a:t>
            </a:fld>
            <a:endParaRPr lang="en-US"/>
          </a:p>
        </p:txBody>
      </p:sp>
      <p:sp>
        <p:nvSpPr>
          <p:cNvPr id="4" name="Footer Placeholder 3">
            <a:extLst>
              <a:ext uri="{FF2B5EF4-FFF2-40B4-BE49-F238E27FC236}">
                <a16:creationId xmlns:a16="http://schemas.microsoft.com/office/drawing/2014/main" id="{254FBDEB-C00A-0544-8478-8F5E18ABA0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D533B2-9F19-C844-8323-EF2EEF5A70E2}"/>
              </a:ext>
            </a:extLst>
          </p:cNvPr>
          <p:cNvSpPr>
            <a:spLocks noGrp="1"/>
          </p:cNvSpPr>
          <p:nvPr>
            <p:ph type="sldNum" sz="quarter" idx="12"/>
          </p:nvPr>
        </p:nvSpPr>
        <p:spPr/>
        <p:txBody>
          <a:bodyPr/>
          <a:lstStyle/>
          <a:p>
            <a:fld id="{560FEDD9-9156-8545-B75F-66BA0D734221}" type="slidenum">
              <a:rPr lang="en-US" smtClean="0"/>
              <a:t>‹#›</a:t>
            </a:fld>
            <a:endParaRPr lang="en-US"/>
          </a:p>
        </p:txBody>
      </p:sp>
    </p:spTree>
    <p:extLst>
      <p:ext uri="{BB962C8B-B14F-4D97-AF65-F5344CB8AC3E}">
        <p14:creationId xmlns:p14="http://schemas.microsoft.com/office/powerpoint/2010/main" val="3452543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421303-6EC4-DA49-8BA7-8A71DF2087B0}"/>
              </a:ext>
            </a:extLst>
          </p:cNvPr>
          <p:cNvSpPr>
            <a:spLocks noGrp="1"/>
          </p:cNvSpPr>
          <p:nvPr>
            <p:ph type="dt" sz="half" idx="10"/>
          </p:nvPr>
        </p:nvSpPr>
        <p:spPr/>
        <p:txBody>
          <a:bodyPr/>
          <a:lstStyle/>
          <a:p>
            <a:fld id="{CB3BB12C-7554-C74B-B311-FC7AEA481158}" type="datetimeFigureOut">
              <a:rPr lang="en-US" smtClean="0"/>
              <a:t>5/13/2024</a:t>
            </a:fld>
            <a:endParaRPr lang="en-US"/>
          </a:p>
        </p:txBody>
      </p:sp>
      <p:sp>
        <p:nvSpPr>
          <p:cNvPr id="3" name="Footer Placeholder 2">
            <a:extLst>
              <a:ext uri="{FF2B5EF4-FFF2-40B4-BE49-F238E27FC236}">
                <a16:creationId xmlns:a16="http://schemas.microsoft.com/office/drawing/2014/main" id="{ACE3E8F3-DE48-2F4F-8AD1-1C26D28427E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D207B6F-7EB4-E64D-8641-4168366C0D18}"/>
              </a:ext>
            </a:extLst>
          </p:cNvPr>
          <p:cNvSpPr>
            <a:spLocks noGrp="1"/>
          </p:cNvSpPr>
          <p:nvPr>
            <p:ph type="sldNum" sz="quarter" idx="12"/>
          </p:nvPr>
        </p:nvSpPr>
        <p:spPr/>
        <p:txBody>
          <a:bodyPr/>
          <a:lstStyle/>
          <a:p>
            <a:fld id="{560FEDD9-9156-8545-B75F-66BA0D734221}" type="slidenum">
              <a:rPr lang="en-US" smtClean="0"/>
              <a:t>‹#›</a:t>
            </a:fld>
            <a:endParaRPr lang="en-US"/>
          </a:p>
        </p:txBody>
      </p:sp>
    </p:spTree>
    <p:extLst>
      <p:ext uri="{BB962C8B-B14F-4D97-AF65-F5344CB8AC3E}">
        <p14:creationId xmlns:p14="http://schemas.microsoft.com/office/powerpoint/2010/main" val="1254543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9BCE3-5B69-CC4C-ADE2-B7E0602D22D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CCDB985-94CC-5C49-AD9C-7279D4CF39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F10ABA6-C782-A94E-88F1-EA85433450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4AED5BF-C033-5D42-9425-B2FE25C4493C}"/>
              </a:ext>
            </a:extLst>
          </p:cNvPr>
          <p:cNvSpPr>
            <a:spLocks noGrp="1"/>
          </p:cNvSpPr>
          <p:nvPr>
            <p:ph type="dt" sz="half" idx="10"/>
          </p:nvPr>
        </p:nvSpPr>
        <p:spPr/>
        <p:txBody>
          <a:bodyPr/>
          <a:lstStyle/>
          <a:p>
            <a:fld id="{CB3BB12C-7554-C74B-B311-FC7AEA481158}" type="datetimeFigureOut">
              <a:rPr lang="en-US" smtClean="0"/>
              <a:t>5/13/2024</a:t>
            </a:fld>
            <a:endParaRPr lang="en-US"/>
          </a:p>
        </p:txBody>
      </p:sp>
      <p:sp>
        <p:nvSpPr>
          <p:cNvPr id="6" name="Footer Placeholder 5">
            <a:extLst>
              <a:ext uri="{FF2B5EF4-FFF2-40B4-BE49-F238E27FC236}">
                <a16:creationId xmlns:a16="http://schemas.microsoft.com/office/drawing/2014/main" id="{A8EED3F2-4D26-354D-96FF-C90BCBDB2C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2AA619-5E0B-774B-B6F3-3451350B7BBC}"/>
              </a:ext>
            </a:extLst>
          </p:cNvPr>
          <p:cNvSpPr>
            <a:spLocks noGrp="1"/>
          </p:cNvSpPr>
          <p:nvPr>
            <p:ph type="sldNum" sz="quarter" idx="12"/>
          </p:nvPr>
        </p:nvSpPr>
        <p:spPr/>
        <p:txBody>
          <a:bodyPr/>
          <a:lstStyle/>
          <a:p>
            <a:fld id="{560FEDD9-9156-8545-B75F-66BA0D734221}" type="slidenum">
              <a:rPr lang="en-US" smtClean="0"/>
              <a:t>‹#›</a:t>
            </a:fld>
            <a:endParaRPr lang="en-US"/>
          </a:p>
        </p:txBody>
      </p:sp>
    </p:spTree>
    <p:extLst>
      <p:ext uri="{BB962C8B-B14F-4D97-AF65-F5344CB8AC3E}">
        <p14:creationId xmlns:p14="http://schemas.microsoft.com/office/powerpoint/2010/main" val="3734833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F1330-16F8-DD4E-865E-AC58B51F34F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289D1B3-0B48-7D48-A136-5ECC677BFF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1EE0F4-DC79-7144-9535-8F01267BF7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2D0A399-93A5-014A-AC6A-C48D6742F98A}"/>
              </a:ext>
            </a:extLst>
          </p:cNvPr>
          <p:cNvSpPr>
            <a:spLocks noGrp="1"/>
          </p:cNvSpPr>
          <p:nvPr>
            <p:ph type="dt" sz="half" idx="10"/>
          </p:nvPr>
        </p:nvSpPr>
        <p:spPr/>
        <p:txBody>
          <a:bodyPr/>
          <a:lstStyle/>
          <a:p>
            <a:fld id="{CB3BB12C-7554-C74B-B311-FC7AEA481158}" type="datetimeFigureOut">
              <a:rPr lang="en-US" smtClean="0"/>
              <a:t>5/13/2024</a:t>
            </a:fld>
            <a:endParaRPr lang="en-US"/>
          </a:p>
        </p:txBody>
      </p:sp>
      <p:sp>
        <p:nvSpPr>
          <p:cNvPr id="6" name="Footer Placeholder 5">
            <a:extLst>
              <a:ext uri="{FF2B5EF4-FFF2-40B4-BE49-F238E27FC236}">
                <a16:creationId xmlns:a16="http://schemas.microsoft.com/office/drawing/2014/main" id="{A51E7512-D0DA-D844-99D7-3D8EC38112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0C9A5A-49DE-6541-A42E-5948D1E1E829}"/>
              </a:ext>
            </a:extLst>
          </p:cNvPr>
          <p:cNvSpPr>
            <a:spLocks noGrp="1"/>
          </p:cNvSpPr>
          <p:nvPr>
            <p:ph type="sldNum" sz="quarter" idx="12"/>
          </p:nvPr>
        </p:nvSpPr>
        <p:spPr/>
        <p:txBody>
          <a:bodyPr/>
          <a:lstStyle/>
          <a:p>
            <a:fld id="{560FEDD9-9156-8545-B75F-66BA0D734221}" type="slidenum">
              <a:rPr lang="en-US" smtClean="0"/>
              <a:t>‹#›</a:t>
            </a:fld>
            <a:endParaRPr lang="en-US"/>
          </a:p>
        </p:txBody>
      </p:sp>
    </p:spTree>
    <p:extLst>
      <p:ext uri="{BB962C8B-B14F-4D97-AF65-F5344CB8AC3E}">
        <p14:creationId xmlns:p14="http://schemas.microsoft.com/office/powerpoint/2010/main" val="426631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DE8806-E68B-CA41-9085-61C761828E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B08FD87-FE2D-C243-961E-A55AED58A5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B4FFDA7-3FE3-564A-A46F-28F7EFEF8F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3BB12C-7554-C74B-B311-FC7AEA481158}" type="datetimeFigureOut">
              <a:rPr lang="en-US" smtClean="0"/>
              <a:t>5/13/2024</a:t>
            </a:fld>
            <a:endParaRPr lang="en-US"/>
          </a:p>
        </p:txBody>
      </p:sp>
      <p:sp>
        <p:nvSpPr>
          <p:cNvPr id="5" name="Footer Placeholder 4">
            <a:extLst>
              <a:ext uri="{FF2B5EF4-FFF2-40B4-BE49-F238E27FC236}">
                <a16:creationId xmlns:a16="http://schemas.microsoft.com/office/drawing/2014/main" id="{675E8E46-DA73-854E-9E62-18B9509EA0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D302226-C959-C14C-A0FE-59EDB6C9F8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0FEDD9-9156-8545-B75F-66BA0D734221}" type="slidenum">
              <a:rPr lang="en-US" smtClean="0"/>
              <a:t>‹#›</a:t>
            </a:fld>
            <a:endParaRPr lang="en-US"/>
          </a:p>
        </p:txBody>
      </p:sp>
    </p:spTree>
    <p:extLst>
      <p:ext uri="{BB962C8B-B14F-4D97-AF65-F5344CB8AC3E}">
        <p14:creationId xmlns:p14="http://schemas.microsoft.com/office/powerpoint/2010/main" val="1623110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examinations.ie/schools/cs_view.php?q=cb8a085ecc3f6fb62b3adfd125a1c4a13929fdb3"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90B55-D716-B247-9192-CFF6C969B733}"/>
              </a:ext>
            </a:extLst>
          </p:cNvPr>
          <p:cNvSpPr>
            <a:spLocks noGrp="1"/>
          </p:cNvSpPr>
          <p:nvPr>
            <p:ph type="ctrTitle"/>
          </p:nvPr>
        </p:nvSpPr>
        <p:spPr>
          <a:xfrm>
            <a:off x="7464614" y="1783959"/>
            <a:ext cx="4087306" cy="2889114"/>
          </a:xfrm>
        </p:spPr>
        <p:txBody>
          <a:bodyPr anchor="b">
            <a:normAutofit/>
          </a:bodyPr>
          <a:lstStyle/>
          <a:p>
            <a:pPr algn="l"/>
            <a:r>
              <a:rPr lang="en-US" sz="5400" dirty="0"/>
              <a:t>State Exams </a:t>
            </a:r>
            <a:br>
              <a:rPr lang="en-US" sz="5400" dirty="0"/>
            </a:br>
            <a:r>
              <a:rPr lang="en-US" sz="5400" dirty="0"/>
              <a:t>2024</a:t>
            </a:r>
          </a:p>
        </p:txBody>
      </p:sp>
      <p:sp>
        <p:nvSpPr>
          <p:cNvPr id="3" name="Subtitle 2">
            <a:extLst>
              <a:ext uri="{FF2B5EF4-FFF2-40B4-BE49-F238E27FC236}">
                <a16:creationId xmlns:a16="http://schemas.microsoft.com/office/drawing/2014/main" id="{6284AD12-10C9-DD47-AEA4-C6C6A883DD6C}"/>
              </a:ext>
            </a:extLst>
          </p:cNvPr>
          <p:cNvSpPr>
            <a:spLocks noGrp="1"/>
          </p:cNvSpPr>
          <p:nvPr>
            <p:ph type="subTitle" idx="1"/>
          </p:nvPr>
        </p:nvSpPr>
        <p:spPr>
          <a:xfrm>
            <a:off x="7464612" y="4750893"/>
            <a:ext cx="4087305" cy="1147863"/>
          </a:xfrm>
        </p:spPr>
        <p:txBody>
          <a:bodyPr anchor="t">
            <a:normAutofit/>
          </a:bodyPr>
          <a:lstStyle/>
          <a:p>
            <a:pPr algn="l"/>
            <a:endParaRPr lang="en-US" sz="2000"/>
          </a:p>
        </p:txBody>
      </p:sp>
      <p:sp>
        <p:nvSpPr>
          <p:cNvPr id="10" name="Freeform: Shape 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icture containing company name&#10;&#10;Description automatically generated">
            <a:extLst>
              <a:ext uri="{FF2B5EF4-FFF2-40B4-BE49-F238E27FC236}">
                <a16:creationId xmlns:a16="http://schemas.microsoft.com/office/drawing/2014/main" id="{14AFCCFA-ACB1-3943-8AE4-35729FF32F1E}"/>
              </a:ext>
            </a:extLst>
          </p:cNvPr>
          <p:cNvPicPr>
            <a:picLocks noChangeAspect="1"/>
          </p:cNvPicPr>
          <p:nvPr/>
        </p:nvPicPr>
        <p:blipFill rotWithShape="1">
          <a:blip r:embed="rId2"/>
          <a:srcRect l="14740" r="15314"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83383417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700"/>
                                        <p:tgtEl>
                                          <p:spTgt spid="5"/>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425BA-2111-8E44-9793-2A541E411AF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FFCA363-06DA-DF4D-9834-C68428800B85}"/>
              </a:ext>
            </a:extLst>
          </p:cNvPr>
          <p:cNvSpPr>
            <a:spLocks noGrp="1"/>
          </p:cNvSpPr>
          <p:nvPr>
            <p:ph idx="1"/>
          </p:nvPr>
        </p:nvSpPr>
        <p:spPr/>
        <p:txBody>
          <a:bodyPr/>
          <a:lstStyle/>
          <a:p>
            <a:r>
              <a:rPr lang="en-US" dirty="0">
                <a:hlinkClick r:id="rId2"/>
              </a:rPr>
              <a:t>Late Reasonable Accomadations Application</a:t>
            </a:r>
            <a:endParaRPr lang="en-US" dirty="0"/>
          </a:p>
        </p:txBody>
      </p:sp>
    </p:spTree>
    <p:extLst>
      <p:ext uri="{BB962C8B-B14F-4D97-AF65-F5344CB8AC3E}">
        <p14:creationId xmlns:p14="http://schemas.microsoft.com/office/powerpoint/2010/main" val="464544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3A876DB-1E72-AF42-8718-2749BFA3EA05}"/>
              </a:ext>
            </a:extLst>
          </p:cNvPr>
          <p:cNvSpPr>
            <a:spLocks noGrp="1"/>
          </p:cNvSpPr>
          <p:nvPr>
            <p:ph idx="1"/>
          </p:nvPr>
        </p:nvSpPr>
        <p:spPr>
          <a:xfrm>
            <a:off x="761802" y="2743200"/>
            <a:ext cx="4646905" cy="3613149"/>
          </a:xfrm>
        </p:spPr>
        <p:txBody>
          <a:bodyPr anchor="ctr">
            <a:normAutofit/>
          </a:bodyPr>
          <a:lstStyle/>
          <a:p>
            <a:r>
              <a:rPr lang="en-US" sz="2000" dirty="0"/>
              <a:t>All students must present to the exam center 30 mins before their first exam. After that you must be in the exam hall 15 mins before the exam.</a:t>
            </a:r>
          </a:p>
          <a:p>
            <a:endParaRPr lang="en-US" sz="2000" dirty="0"/>
          </a:p>
          <a:p>
            <a:r>
              <a:rPr lang="en-US" sz="2000" dirty="0"/>
              <a:t>Some superintendents may not allow </a:t>
            </a:r>
            <a:r>
              <a:rPr lang="en-US" sz="2000" dirty="0" err="1"/>
              <a:t>lucozde</a:t>
            </a:r>
            <a:r>
              <a:rPr lang="en-US" sz="2000" dirty="0"/>
              <a:t> </a:t>
            </a:r>
            <a:r>
              <a:rPr lang="en-US" sz="2000" dirty="0" err="1"/>
              <a:t>etc</a:t>
            </a:r>
            <a:r>
              <a:rPr lang="en-US" sz="2000" dirty="0"/>
              <a:t> into the exam hall. That is at their discretion. If you need sweets (e.g. you are diabetic) it is important to let school know so they can inform the superintendent. </a:t>
            </a:r>
          </a:p>
        </p:txBody>
      </p:sp>
      <p:pic>
        <p:nvPicPr>
          <p:cNvPr id="5" name="Picture 4" descr="Desks in empty classroom">
            <a:extLst>
              <a:ext uri="{FF2B5EF4-FFF2-40B4-BE49-F238E27FC236}">
                <a16:creationId xmlns:a16="http://schemas.microsoft.com/office/drawing/2014/main" id="{E39E3DFE-D390-AB66-6AAC-46457AC0C158}"/>
              </a:ext>
            </a:extLst>
          </p:cNvPr>
          <p:cNvPicPr>
            <a:picLocks noChangeAspect="1"/>
          </p:cNvPicPr>
          <p:nvPr/>
        </p:nvPicPr>
        <p:blipFill rotWithShape="1">
          <a:blip r:embed="rId2"/>
          <a:srcRect l="17958" r="15213" b="-1"/>
          <a:stretch/>
        </p:blipFill>
        <p:spPr>
          <a:xfrm>
            <a:off x="6096000" y="1"/>
            <a:ext cx="6102825" cy="6858000"/>
          </a:xfrm>
          <a:prstGeom prst="rect">
            <a:avLst/>
          </a:prstGeom>
        </p:spPr>
      </p:pic>
    </p:spTree>
    <p:extLst>
      <p:ext uri="{BB962C8B-B14F-4D97-AF65-F5344CB8AC3E}">
        <p14:creationId xmlns:p14="http://schemas.microsoft.com/office/powerpoint/2010/main" val="1133351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00A68A0E-10BA-56C1-4F23-B4B80845FEAB}"/>
              </a:ext>
            </a:extLst>
          </p:cNvPr>
          <p:cNvGraphicFramePr>
            <a:graphicFrameLocks noGrp="1"/>
          </p:cNvGraphicFramePr>
          <p:nvPr>
            <p:ph idx="1"/>
            <p:extLst>
              <p:ext uri="{D42A27DB-BD31-4B8C-83A1-F6EECF244321}">
                <p14:modId xmlns:p14="http://schemas.microsoft.com/office/powerpoint/2010/main" val="3581814013"/>
              </p:ext>
            </p:extLst>
          </p:nvPr>
        </p:nvGraphicFramePr>
        <p:xfrm>
          <a:off x="838200" y="1737360"/>
          <a:ext cx="10506456"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1942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D27001-D451-2440-B388-DBC58B667195}"/>
              </a:ext>
            </a:extLst>
          </p:cNvPr>
          <p:cNvSpPr>
            <a:spLocks noGrp="1"/>
          </p:cNvSpPr>
          <p:nvPr>
            <p:ph type="title"/>
          </p:nvPr>
        </p:nvSpPr>
        <p:spPr>
          <a:xfrm>
            <a:off x="841248" y="256032"/>
            <a:ext cx="10506456" cy="1014984"/>
          </a:xfrm>
        </p:spPr>
        <p:txBody>
          <a:bodyPr anchor="b">
            <a:normAutofit/>
          </a:bodyPr>
          <a:lstStyle/>
          <a:p>
            <a:r>
              <a:rPr lang="en-US" dirty="0"/>
              <a:t>Breach of Regulations</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9A7DD543-B24E-B3AA-3AF4-B7373BCB9EFC}"/>
              </a:ext>
            </a:extLst>
          </p:cNvPr>
          <p:cNvGraphicFramePr>
            <a:graphicFrameLocks noGrp="1"/>
          </p:cNvGraphicFramePr>
          <p:nvPr>
            <p:ph idx="1"/>
            <p:extLst>
              <p:ext uri="{D42A27DB-BD31-4B8C-83A1-F6EECF244321}">
                <p14:modId xmlns:p14="http://schemas.microsoft.com/office/powerpoint/2010/main" val="2362023132"/>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8582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93333D-B7C5-DF40-9DB8-1A199C6978E5}"/>
              </a:ext>
            </a:extLst>
          </p:cNvPr>
          <p:cNvSpPr>
            <a:spLocks noGrp="1"/>
          </p:cNvSpPr>
          <p:nvPr>
            <p:ph type="title"/>
          </p:nvPr>
        </p:nvSpPr>
        <p:spPr>
          <a:xfrm>
            <a:off x="841248" y="256032"/>
            <a:ext cx="10506456" cy="1014984"/>
          </a:xfrm>
        </p:spPr>
        <p:txBody>
          <a:bodyPr anchor="b">
            <a:normAutofit/>
          </a:bodyPr>
          <a:lstStyle/>
          <a:p>
            <a:r>
              <a:rPr lang="en-US" dirty="0"/>
              <a:t>Mobile Phone/ Electronic Equipment</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98454699-EE4B-782E-753E-6BF389887E7A}"/>
              </a:ext>
            </a:extLst>
          </p:cNvPr>
          <p:cNvGraphicFramePr>
            <a:graphicFrameLocks noGrp="1"/>
          </p:cNvGraphicFramePr>
          <p:nvPr>
            <p:ph idx="1"/>
            <p:extLst>
              <p:ext uri="{D42A27DB-BD31-4B8C-83A1-F6EECF244321}">
                <p14:modId xmlns:p14="http://schemas.microsoft.com/office/powerpoint/2010/main" val="3548584632"/>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6065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26474E-F8D6-1E24-9F41-239F8B4A5FF8}"/>
              </a:ext>
            </a:extLst>
          </p:cNvPr>
          <p:cNvSpPr>
            <a:spLocks noGrp="1"/>
          </p:cNvSpPr>
          <p:nvPr>
            <p:ph type="title"/>
          </p:nvPr>
        </p:nvSpPr>
        <p:spPr>
          <a:xfrm>
            <a:off x="841248" y="256032"/>
            <a:ext cx="10506456" cy="1014984"/>
          </a:xfrm>
        </p:spPr>
        <p:txBody>
          <a:bodyPr anchor="b">
            <a:normAutofit/>
          </a:bodyPr>
          <a:lstStyle/>
          <a:p>
            <a:r>
              <a:rPr lang="en-US" dirty="0">
                <a:ea typeface="Calibri Light"/>
                <a:cs typeface="Calibri Light"/>
              </a:rPr>
              <a:t>Levels </a:t>
            </a:r>
            <a:endParaRPr lang="en-US" dirty="0"/>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AB3C0552-4D73-2482-2219-79D19BFA014D}"/>
              </a:ext>
            </a:extLst>
          </p:cNvPr>
          <p:cNvGraphicFramePr>
            <a:graphicFrameLocks noGrp="1"/>
          </p:cNvGraphicFramePr>
          <p:nvPr>
            <p:ph idx="1"/>
            <p:extLst>
              <p:ext uri="{D42A27DB-BD31-4B8C-83A1-F6EECF244321}">
                <p14:modId xmlns:p14="http://schemas.microsoft.com/office/powerpoint/2010/main" val="2257133138"/>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1597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8" name="Rectangle 17">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CC254D-1C44-F949-BB6C-0C29E5C25A71}"/>
              </a:ext>
            </a:extLst>
          </p:cNvPr>
          <p:cNvSpPr>
            <a:spLocks noGrp="1"/>
          </p:cNvSpPr>
          <p:nvPr>
            <p:ph type="title"/>
          </p:nvPr>
        </p:nvSpPr>
        <p:spPr>
          <a:xfrm>
            <a:off x="761803" y="350196"/>
            <a:ext cx="4646904" cy="1624520"/>
          </a:xfrm>
        </p:spPr>
        <p:txBody>
          <a:bodyPr anchor="ctr">
            <a:normAutofit/>
          </a:bodyPr>
          <a:lstStyle/>
          <a:p>
            <a:r>
              <a:rPr lang="en-US" sz="4000"/>
              <a:t>Be Prepared</a:t>
            </a:r>
          </a:p>
        </p:txBody>
      </p:sp>
      <p:sp>
        <p:nvSpPr>
          <p:cNvPr id="3" name="Content Placeholder 2">
            <a:extLst>
              <a:ext uri="{FF2B5EF4-FFF2-40B4-BE49-F238E27FC236}">
                <a16:creationId xmlns:a16="http://schemas.microsoft.com/office/drawing/2014/main" id="{FD70653E-5F94-C449-8E78-3795B9219AA5}"/>
              </a:ext>
            </a:extLst>
          </p:cNvPr>
          <p:cNvSpPr>
            <a:spLocks noGrp="1"/>
          </p:cNvSpPr>
          <p:nvPr>
            <p:ph idx="1"/>
          </p:nvPr>
        </p:nvSpPr>
        <p:spPr>
          <a:xfrm>
            <a:off x="761802" y="2743200"/>
            <a:ext cx="4646905" cy="3613149"/>
          </a:xfrm>
        </p:spPr>
        <p:txBody>
          <a:bodyPr vert="horz" lIns="91440" tIns="45720" rIns="91440" bIns="45720" rtlCol="0" anchor="ctr">
            <a:normAutofit/>
          </a:bodyPr>
          <a:lstStyle/>
          <a:p>
            <a:r>
              <a:rPr lang="en-US" sz="2000"/>
              <a:t>You are not allowed share equipment on the day of the exam.</a:t>
            </a:r>
          </a:p>
          <a:p>
            <a:endParaRPr lang="en-US" sz="2000"/>
          </a:p>
          <a:p>
            <a:r>
              <a:rPr lang="en-US" sz="2000"/>
              <a:t>The school will not be able to provide you with any equipment.</a:t>
            </a:r>
          </a:p>
          <a:p>
            <a:endParaRPr lang="en-US" sz="2000"/>
          </a:p>
          <a:p>
            <a:r>
              <a:rPr lang="en-US" sz="2000"/>
              <a:t>Log tables are provided on the day</a:t>
            </a:r>
          </a:p>
        </p:txBody>
      </p:sp>
      <p:pic>
        <p:nvPicPr>
          <p:cNvPr id="19" name="Picture 18" descr="Notebook and pencil on desk">
            <a:extLst>
              <a:ext uri="{FF2B5EF4-FFF2-40B4-BE49-F238E27FC236}">
                <a16:creationId xmlns:a16="http://schemas.microsoft.com/office/drawing/2014/main" id="{DE0B16B3-CC4B-9E0F-D4E7-C7224BFAFE6E}"/>
              </a:ext>
            </a:extLst>
          </p:cNvPr>
          <p:cNvPicPr>
            <a:picLocks noChangeAspect="1"/>
          </p:cNvPicPr>
          <p:nvPr/>
        </p:nvPicPr>
        <p:blipFill rotWithShape="1">
          <a:blip r:embed="rId2"/>
          <a:srcRect l="40353" r="286" b="-10"/>
          <a:stretch/>
        </p:blipFill>
        <p:spPr>
          <a:xfrm>
            <a:off x="6096000" y="1"/>
            <a:ext cx="6102825" cy="6858000"/>
          </a:xfrm>
          <a:prstGeom prst="rect">
            <a:avLst/>
          </a:prstGeom>
        </p:spPr>
      </p:pic>
    </p:spTree>
    <p:extLst>
      <p:ext uri="{BB962C8B-B14F-4D97-AF65-F5344CB8AC3E}">
        <p14:creationId xmlns:p14="http://schemas.microsoft.com/office/powerpoint/2010/main" val="1864236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9EF5FE-3A48-F84D-9872-1531807E6AD5}"/>
              </a:ext>
            </a:extLst>
          </p:cNvPr>
          <p:cNvSpPr>
            <a:spLocks noGrp="1"/>
          </p:cNvSpPr>
          <p:nvPr>
            <p:ph type="title"/>
          </p:nvPr>
        </p:nvSpPr>
        <p:spPr>
          <a:xfrm>
            <a:off x="761803" y="350196"/>
            <a:ext cx="4646904" cy="1624520"/>
          </a:xfrm>
        </p:spPr>
        <p:txBody>
          <a:bodyPr anchor="ctr">
            <a:normAutofit/>
          </a:bodyPr>
          <a:lstStyle/>
          <a:p>
            <a:r>
              <a:rPr lang="en-US" sz="4000"/>
              <a:t>Return of Books</a:t>
            </a:r>
          </a:p>
        </p:txBody>
      </p:sp>
      <p:sp>
        <p:nvSpPr>
          <p:cNvPr id="3" name="Content Placeholder 2">
            <a:extLst>
              <a:ext uri="{FF2B5EF4-FFF2-40B4-BE49-F238E27FC236}">
                <a16:creationId xmlns:a16="http://schemas.microsoft.com/office/drawing/2014/main" id="{6CE0FE8E-B159-B747-BFA5-A54762920560}"/>
              </a:ext>
            </a:extLst>
          </p:cNvPr>
          <p:cNvSpPr>
            <a:spLocks noGrp="1"/>
          </p:cNvSpPr>
          <p:nvPr>
            <p:ph idx="1"/>
          </p:nvPr>
        </p:nvSpPr>
        <p:spPr>
          <a:xfrm>
            <a:off x="761802" y="2743200"/>
            <a:ext cx="4646905" cy="3613149"/>
          </a:xfrm>
        </p:spPr>
        <p:txBody>
          <a:bodyPr anchor="ctr">
            <a:normAutofit/>
          </a:bodyPr>
          <a:lstStyle/>
          <a:p>
            <a:r>
              <a:rPr lang="en-US" sz="2000"/>
              <a:t>Please bring all school books (not exam papers) on the day of each exam to return to the school. They will be collected by the exam attendant.</a:t>
            </a:r>
          </a:p>
        </p:txBody>
      </p:sp>
      <p:pic>
        <p:nvPicPr>
          <p:cNvPr id="5" name="Picture 4" descr="Books stacked on a wooden table">
            <a:extLst>
              <a:ext uri="{FF2B5EF4-FFF2-40B4-BE49-F238E27FC236}">
                <a16:creationId xmlns:a16="http://schemas.microsoft.com/office/drawing/2014/main" id="{19194D1B-1A2B-07FA-11C9-2DAEF7E6B1BB}"/>
              </a:ext>
            </a:extLst>
          </p:cNvPr>
          <p:cNvPicPr>
            <a:picLocks noChangeAspect="1"/>
          </p:cNvPicPr>
          <p:nvPr/>
        </p:nvPicPr>
        <p:blipFill rotWithShape="1">
          <a:blip r:embed="rId2"/>
          <a:srcRect l="40690" r="-3" b="-3"/>
          <a:stretch/>
        </p:blipFill>
        <p:spPr>
          <a:xfrm>
            <a:off x="6096000" y="1"/>
            <a:ext cx="6102825" cy="6858000"/>
          </a:xfrm>
          <a:prstGeom prst="rect">
            <a:avLst/>
          </a:prstGeom>
        </p:spPr>
      </p:pic>
    </p:spTree>
    <p:extLst>
      <p:ext uri="{BB962C8B-B14F-4D97-AF65-F5344CB8AC3E}">
        <p14:creationId xmlns:p14="http://schemas.microsoft.com/office/powerpoint/2010/main" val="2754010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AB6BF4-1098-8C46-AB7B-6B8030D8B45E}"/>
              </a:ext>
            </a:extLst>
          </p:cNvPr>
          <p:cNvSpPr>
            <a:spLocks noGrp="1"/>
          </p:cNvSpPr>
          <p:nvPr>
            <p:ph type="title"/>
          </p:nvPr>
        </p:nvSpPr>
        <p:spPr>
          <a:xfrm>
            <a:off x="1171074" y="1396686"/>
            <a:ext cx="3240506" cy="4064628"/>
          </a:xfrm>
        </p:spPr>
        <p:txBody>
          <a:bodyPr>
            <a:normAutofit/>
          </a:bodyPr>
          <a:lstStyle/>
          <a:p>
            <a:r>
              <a:rPr lang="en-US">
                <a:solidFill>
                  <a:srgbClr val="FFFFFF"/>
                </a:solidFill>
              </a:rPr>
              <a:t>Best Of Luck!</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49C11D2-7A8E-3F47-83BB-35FDCE482F87}"/>
              </a:ext>
            </a:extLst>
          </p:cNvPr>
          <p:cNvSpPr>
            <a:spLocks noGrp="1"/>
          </p:cNvSpPr>
          <p:nvPr>
            <p:ph idx="1"/>
          </p:nvPr>
        </p:nvSpPr>
        <p:spPr>
          <a:xfrm>
            <a:off x="5370153" y="1526033"/>
            <a:ext cx="5536397" cy="3935281"/>
          </a:xfrm>
        </p:spPr>
        <p:txBody>
          <a:bodyPr vert="horz" lIns="91440" tIns="45720" rIns="91440" bIns="45720" rtlCol="0">
            <a:normAutofit/>
          </a:bodyPr>
          <a:lstStyle/>
          <a:p>
            <a:r>
              <a:rPr lang="en-US" dirty="0" err="1"/>
              <a:t>Ms</a:t>
            </a:r>
            <a:r>
              <a:rPr lang="en-US" dirty="0"/>
              <a:t> McGovern and </a:t>
            </a:r>
            <a:r>
              <a:rPr lang="en-US" dirty="0" err="1"/>
              <a:t>Ms</a:t>
            </a:r>
            <a:r>
              <a:rPr lang="en-US" dirty="0"/>
              <a:t> Ni </a:t>
            </a:r>
            <a:r>
              <a:rPr lang="en-US" dirty="0" err="1"/>
              <a:t>Mhaile</a:t>
            </a:r>
            <a:r>
              <a:rPr lang="en-US" dirty="0"/>
              <a:t> are the school's exam aides and will be available on the days of the state exams. They will be in the student office from 8:30 every morning so if there are any issues, find me there and hopefully we can sort all out</a:t>
            </a:r>
          </a:p>
        </p:txBody>
      </p:sp>
    </p:spTree>
    <p:extLst>
      <p:ext uri="{BB962C8B-B14F-4D97-AF65-F5344CB8AC3E}">
        <p14:creationId xmlns:p14="http://schemas.microsoft.com/office/powerpoint/2010/main" val="785195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ack shot of a row of graduates">
            <a:extLst>
              <a:ext uri="{FF2B5EF4-FFF2-40B4-BE49-F238E27FC236}">
                <a16:creationId xmlns:a16="http://schemas.microsoft.com/office/drawing/2014/main" id="{F3613AB1-8133-D7BC-C356-7DA66810AFA1}"/>
              </a:ext>
            </a:extLst>
          </p:cNvPr>
          <p:cNvPicPr>
            <a:picLocks noChangeAspect="1"/>
          </p:cNvPicPr>
          <p:nvPr/>
        </p:nvPicPr>
        <p:blipFill rotWithShape="1">
          <a:blip r:embed="rId2"/>
          <a:srcRect l="15736" r="24730"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022934C0-B13B-844F-8F3A-30063CA08CD4}"/>
              </a:ext>
            </a:extLst>
          </p:cNvPr>
          <p:cNvSpPr>
            <a:spLocks noGrp="1"/>
          </p:cNvSpPr>
          <p:nvPr>
            <p:ph idx="1"/>
          </p:nvPr>
        </p:nvSpPr>
        <p:spPr>
          <a:xfrm>
            <a:off x="6513788" y="2333297"/>
            <a:ext cx="4840010" cy="3843666"/>
          </a:xfrm>
        </p:spPr>
        <p:txBody>
          <a:bodyPr>
            <a:normAutofit/>
          </a:bodyPr>
          <a:lstStyle/>
          <a:p>
            <a:r>
              <a:rPr lang="en-US" sz="2000"/>
              <a:t>St. Peter’s College only facilitates the exams happening, we have no control over superintendents, reasonable accommodations or any other issues that may arise on the day</a:t>
            </a:r>
          </a:p>
        </p:txBody>
      </p:sp>
    </p:spTree>
    <p:extLst>
      <p:ext uri="{BB962C8B-B14F-4D97-AF65-F5344CB8AC3E}">
        <p14:creationId xmlns:p14="http://schemas.microsoft.com/office/powerpoint/2010/main" val="113987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3D60F7-4779-D0AC-104B-48FF8B3FE558}"/>
              </a:ext>
            </a:extLst>
          </p:cNvPr>
          <p:cNvSpPr>
            <a:spLocks noGrp="1"/>
          </p:cNvSpPr>
          <p:nvPr>
            <p:ph type="title"/>
          </p:nvPr>
        </p:nvSpPr>
        <p:spPr>
          <a:xfrm>
            <a:off x="640080" y="325369"/>
            <a:ext cx="4368602" cy="1956841"/>
          </a:xfrm>
        </p:spPr>
        <p:txBody>
          <a:bodyPr anchor="b">
            <a:normAutofit/>
          </a:bodyPr>
          <a:lstStyle/>
          <a:p>
            <a:r>
              <a:rPr lang="en-IE" sz="5400"/>
              <a:t>Junior Cycle Students</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FD146C4-EEAA-5DE6-772B-1BABEFF715BF}"/>
              </a:ext>
            </a:extLst>
          </p:cNvPr>
          <p:cNvSpPr>
            <a:spLocks noGrp="1"/>
          </p:cNvSpPr>
          <p:nvPr>
            <p:ph idx="1"/>
          </p:nvPr>
        </p:nvSpPr>
        <p:spPr>
          <a:xfrm>
            <a:off x="640080" y="2872899"/>
            <a:ext cx="4243589" cy="3320668"/>
          </a:xfrm>
        </p:spPr>
        <p:txBody>
          <a:bodyPr>
            <a:normAutofit/>
          </a:bodyPr>
          <a:lstStyle/>
          <a:p>
            <a:r>
              <a:rPr lang="en-IE" sz="2200"/>
              <a:t>All Junior Cycle students must present in FULL school uniform (not PE gear), including footwear and school jacket </a:t>
            </a:r>
          </a:p>
        </p:txBody>
      </p:sp>
      <p:pic>
        <p:nvPicPr>
          <p:cNvPr id="5" name="Picture 4">
            <a:extLst>
              <a:ext uri="{FF2B5EF4-FFF2-40B4-BE49-F238E27FC236}">
                <a16:creationId xmlns:a16="http://schemas.microsoft.com/office/drawing/2014/main" id="{A0E18C46-BB4E-1F28-9F84-C36C63728500}"/>
              </a:ext>
            </a:extLst>
          </p:cNvPr>
          <p:cNvPicPr>
            <a:picLocks noChangeAspect="1"/>
          </p:cNvPicPr>
          <p:nvPr/>
        </p:nvPicPr>
        <p:blipFill rotWithShape="1">
          <a:blip r:embed="rId2"/>
          <a:srcRect t="23601" r="-1" b="14835"/>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482114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66A54F-5456-A420-2377-45720701209F}"/>
              </a:ext>
            </a:extLst>
          </p:cNvPr>
          <p:cNvSpPr>
            <a:spLocks noGrp="1"/>
          </p:cNvSpPr>
          <p:nvPr>
            <p:ph type="title"/>
          </p:nvPr>
        </p:nvSpPr>
        <p:spPr>
          <a:xfrm>
            <a:off x="761803" y="350196"/>
            <a:ext cx="4646904" cy="1624520"/>
          </a:xfrm>
        </p:spPr>
        <p:txBody>
          <a:bodyPr anchor="ctr">
            <a:normAutofit/>
          </a:bodyPr>
          <a:lstStyle/>
          <a:p>
            <a:r>
              <a:rPr lang="en-US" sz="4000" dirty="0"/>
              <a:t>Leaving Cert Only</a:t>
            </a:r>
          </a:p>
        </p:txBody>
      </p:sp>
      <p:sp>
        <p:nvSpPr>
          <p:cNvPr id="3" name="Content Placeholder 2">
            <a:extLst>
              <a:ext uri="{FF2B5EF4-FFF2-40B4-BE49-F238E27FC236}">
                <a16:creationId xmlns:a16="http://schemas.microsoft.com/office/drawing/2014/main" id="{37B33EA0-09A2-6EA6-82FB-FB618C94274A}"/>
              </a:ext>
            </a:extLst>
          </p:cNvPr>
          <p:cNvSpPr>
            <a:spLocks noGrp="1"/>
          </p:cNvSpPr>
          <p:nvPr>
            <p:ph idx="1"/>
          </p:nvPr>
        </p:nvSpPr>
        <p:spPr>
          <a:xfrm>
            <a:off x="761802" y="2743200"/>
            <a:ext cx="4646905" cy="3613149"/>
          </a:xfrm>
        </p:spPr>
        <p:txBody>
          <a:bodyPr anchor="t">
            <a:normAutofit/>
          </a:bodyPr>
          <a:lstStyle/>
          <a:p>
            <a:r>
              <a:rPr lang="en-US" sz="2000" dirty="0"/>
              <a:t>Based on last years information there will be deferred exams for Leaving Cert students for</a:t>
            </a:r>
          </a:p>
          <a:p>
            <a:pPr marL="0" indent="0">
              <a:buNone/>
            </a:pPr>
            <a:r>
              <a:rPr lang="en-US" sz="2000" dirty="0"/>
              <a:t>	(</a:t>
            </a:r>
            <a:r>
              <a:rPr lang="en-US" sz="2000" dirty="0" err="1"/>
              <a:t>i</a:t>
            </a:r>
            <a:r>
              <a:rPr lang="en-US" sz="2000" dirty="0"/>
              <a:t>) bereavement</a:t>
            </a:r>
          </a:p>
          <a:p>
            <a:pPr marL="0" indent="0">
              <a:buNone/>
            </a:pPr>
            <a:r>
              <a:rPr lang="en-US" sz="2000" dirty="0"/>
              <a:t>	(ii) serious illness </a:t>
            </a:r>
          </a:p>
          <a:p>
            <a:pPr marL="0" indent="0">
              <a:buNone/>
            </a:pPr>
            <a:r>
              <a:rPr lang="en-US" sz="2000" dirty="0"/>
              <a:t>We are awaiting confirmation of this for this year</a:t>
            </a:r>
          </a:p>
        </p:txBody>
      </p:sp>
      <p:pic>
        <p:nvPicPr>
          <p:cNvPr id="5" name="Picture 4" descr="Stethoscope">
            <a:extLst>
              <a:ext uri="{FF2B5EF4-FFF2-40B4-BE49-F238E27FC236}">
                <a16:creationId xmlns:a16="http://schemas.microsoft.com/office/drawing/2014/main" id="{912A70DE-25BD-9117-678E-EF977C485375}"/>
              </a:ext>
            </a:extLst>
          </p:cNvPr>
          <p:cNvPicPr>
            <a:picLocks noChangeAspect="1"/>
          </p:cNvPicPr>
          <p:nvPr/>
        </p:nvPicPr>
        <p:blipFill rotWithShape="1">
          <a:blip r:embed="rId2"/>
          <a:srcRect l="29585" r="11102" b="-3"/>
          <a:stretch/>
        </p:blipFill>
        <p:spPr>
          <a:xfrm>
            <a:off x="6096000" y="1"/>
            <a:ext cx="6102825" cy="6858000"/>
          </a:xfrm>
          <a:prstGeom prst="rect">
            <a:avLst/>
          </a:prstGeom>
        </p:spPr>
      </p:pic>
    </p:spTree>
    <p:extLst>
      <p:ext uri="{BB962C8B-B14F-4D97-AF65-F5344CB8AC3E}">
        <p14:creationId xmlns:p14="http://schemas.microsoft.com/office/powerpoint/2010/main" val="1101156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C055CC-AEA1-A761-CC47-66EEB918A164}"/>
              </a:ext>
            </a:extLst>
          </p:cNvPr>
          <p:cNvPicPr>
            <a:picLocks noChangeAspect="1"/>
          </p:cNvPicPr>
          <p:nvPr/>
        </p:nvPicPr>
        <p:blipFill>
          <a:blip r:embed="rId2"/>
          <a:stretch>
            <a:fillRect/>
          </a:stretch>
        </p:blipFill>
        <p:spPr>
          <a:xfrm>
            <a:off x="1221820" y="140678"/>
            <a:ext cx="9545632" cy="6439876"/>
          </a:xfrm>
          <a:prstGeom prst="rect">
            <a:avLst/>
          </a:prstGeom>
        </p:spPr>
      </p:pic>
    </p:spTree>
    <p:extLst>
      <p:ext uri="{BB962C8B-B14F-4D97-AF65-F5344CB8AC3E}">
        <p14:creationId xmlns:p14="http://schemas.microsoft.com/office/powerpoint/2010/main" val="1408875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06B8E6-D38D-DE41-9619-963E4967493E}"/>
              </a:ext>
            </a:extLst>
          </p:cNvPr>
          <p:cNvSpPr>
            <a:spLocks noGrp="1"/>
          </p:cNvSpPr>
          <p:nvPr>
            <p:ph type="title"/>
          </p:nvPr>
        </p:nvSpPr>
        <p:spPr>
          <a:xfrm>
            <a:off x="761803" y="350196"/>
            <a:ext cx="4646904" cy="1624520"/>
          </a:xfrm>
        </p:spPr>
        <p:txBody>
          <a:bodyPr anchor="ctr">
            <a:normAutofit/>
          </a:bodyPr>
          <a:lstStyle/>
          <a:p>
            <a:r>
              <a:rPr lang="en-US" sz="4000"/>
              <a:t>Reasonable Accommodations</a:t>
            </a:r>
          </a:p>
        </p:txBody>
      </p:sp>
      <p:sp>
        <p:nvSpPr>
          <p:cNvPr id="3" name="Content Placeholder 2">
            <a:extLst>
              <a:ext uri="{FF2B5EF4-FFF2-40B4-BE49-F238E27FC236}">
                <a16:creationId xmlns:a16="http://schemas.microsoft.com/office/drawing/2014/main" id="{FE834E4C-F56C-6446-9E1F-D6B921E771BD}"/>
              </a:ext>
            </a:extLst>
          </p:cNvPr>
          <p:cNvSpPr>
            <a:spLocks noGrp="1"/>
          </p:cNvSpPr>
          <p:nvPr>
            <p:ph idx="1"/>
          </p:nvPr>
        </p:nvSpPr>
        <p:spPr>
          <a:xfrm>
            <a:off x="761802" y="2743200"/>
            <a:ext cx="4646905" cy="3613149"/>
          </a:xfrm>
        </p:spPr>
        <p:txBody>
          <a:bodyPr vert="horz" lIns="91440" tIns="45720" rIns="91440" bIns="45720" rtlCol="0" anchor="ctr">
            <a:normAutofit/>
          </a:bodyPr>
          <a:lstStyle/>
          <a:p>
            <a:pPr marL="0" indent="0">
              <a:buNone/>
            </a:pPr>
            <a:r>
              <a:rPr lang="en-US" sz="2000" dirty="0"/>
              <a:t>If you are unwell on the day of the exam </a:t>
            </a:r>
            <a:r>
              <a:rPr lang="en-US" sz="2000" b="1" dirty="0"/>
              <a:t>you are not entitled to a special center</a:t>
            </a:r>
            <a:r>
              <a:rPr lang="en-US" sz="2000" dirty="0"/>
              <a:t>, reader, scribe etc. You have 2 choices</a:t>
            </a:r>
          </a:p>
          <a:p>
            <a:pPr marL="0" indent="0">
              <a:buNone/>
            </a:pPr>
            <a:r>
              <a:rPr lang="en-US" sz="2000" dirty="0"/>
              <a:t>	1. Come in and do the exam as 	normal</a:t>
            </a:r>
          </a:p>
          <a:p>
            <a:pPr marL="0" indent="0">
              <a:buNone/>
            </a:pPr>
            <a:endParaRPr lang="en-US" sz="2000" dirty="0"/>
          </a:p>
          <a:p>
            <a:pPr marL="0" indent="0">
              <a:buNone/>
            </a:pPr>
            <a:r>
              <a:rPr lang="en-US" sz="2000" dirty="0"/>
              <a:t>	2. Miss the exam </a:t>
            </a:r>
            <a:endParaRPr lang="en-US" sz="2000" dirty="0">
              <a:cs typeface="Calibri"/>
            </a:endParaRPr>
          </a:p>
        </p:txBody>
      </p:sp>
      <p:pic>
        <p:nvPicPr>
          <p:cNvPr id="5" name="Picture 4" descr="Pen placed on top of a signature line">
            <a:extLst>
              <a:ext uri="{FF2B5EF4-FFF2-40B4-BE49-F238E27FC236}">
                <a16:creationId xmlns:a16="http://schemas.microsoft.com/office/drawing/2014/main" id="{6B11455C-8935-EBE1-7586-2D28C7B99A82}"/>
              </a:ext>
            </a:extLst>
          </p:cNvPr>
          <p:cNvPicPr>
            <a:picLocks noChangeAspect="1"/>
          </p:cNvPicPr>
          <p:nvPr/>
        </p:nvPicPr>
        <p:blipFill rotWithShape="1">
          <a:blip r:embed="rId2"/>
          <a:srcRect l="40690" r="-3" b="-3"/>
          <a:stretch/>
        </p:blipFill>
        <p:spPr>
          <a:xfrm>
            <a:off x="6096000" y="1"/>
            <a:ext cx="6102825" cy="6858000"/>
          </a:xfrm>
          <a:prstGeom prst="rect">
            <a:avLst/>
          </a:prstGeom>
        </p:spPr>
      </p:pic>
    </p:spTree>
    <p:extLst>
      <p:ext uri="{BB962C8B-B14F-4D97-AF65-F5344CB8AC3E}">
        <p14:creationId xmlns:p14="http://schemas.microsoft.com/office/powerpoint/2010/main" val="1718090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B48E6613-4C00-E846-B27B-B0B7FAD3EC50}"/>
              </a:ext>
            </a:extLst>
          </p:cNvPr>
          <p:cNvSpPr>
            <a:spLocks noGrp="1"/>
          </p:cNvSpPr>
          <p:nvPr>
            <p:ph idx="1"/>
          </p:nvPr>
        </p:nvSpPr>
        <p:spPr>
          <a:xfrm>
            <a:off x="838200" y="1825625"/>
            <a:ext cx="5558489" cy="4351338"/>
          </a:xfrm>
        </p:spPr>
        <p:txBody>
          <a:bodyPr vert="horz" lIns="91440" tIns="45720" rIns="91440" bIns="45720" rtlCol="0">
            <a:normAutofit/>
          </a:bodyPr>
          <a:lstStyle/>
          <a:p>
            <a:pPr marL="0" indent="0">
              <a:buNone/>
            </a:pPr>
            <a:r>
              <a:rPr lang="en-IE" sz="1800"/>
              <a:t>In Exceptional circumstances you may be entitled to rest breaks ,not exceeding 20 minutes per examination. A need for rest break must be </a:t>
            </a:r>
            <a:r>
              <a:rPr lang="en-IE" sz="1800" b="1"/>
              <a:t>supported by a doctor's note</a:t>
            </a:r>
            <a:r>
              <a:rPr lang="en-IE" sz="1800"/>
              <a:t> that must be given to the school prior to the exams</a:t>
            </a:r>
          </a:p>
          <a:p>
            <a:pPr marL="0" indent="0">
              <a:buNone/>
            </a:pPr>
            <a:r>
              <a:rPr lang="en-IE" sz="1800"/>
              <a:t>The total of the rest break(s) granted by the school must not exceed 20 minutes per examination </a:t>
            </a:r>
          </a:p>
          <a:p>
            <a:pPr marL="0" indent="0">
              <a:buNone/>
            </a:pPr>
            <a:r>
              <a:rPr lang="en-IE" sz="1800"/>
              <a:t>Candidates are not permitted to read, write or complete any other examination related activity during the rest break — rest breaks do not represent additional time in which to complete the examination. The clock is effectively stopped, and the time is added at the end of the examination</a:t>
            </a:r>
          </a:p>
          <a:p>
            <a:pPr marL="0" indent="0">
              <a:buNone/>
            </a:pPr>
            <a:r>
              <a:rPr lang="en-IE" sz="1800"/>
              <a:t> The candidate will be accommodated in the main examination centre and rest breaks must be supervised.</a:t>
            </a:r>
            <a:endParaRPr lang="en-US" sz="1800"/>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3375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65F9BD6-893D-7840-9027-56928C3E94A2}"/>
              </a:ext>
            </a:extLst>
          </p:cNvPr>
          <p:cNvSpPr>
            <a:spLocks noGrp="1"/>
          </p:cNvSpPr>
          <p:nvPr>
            <p:ph idx="1"/>
          </p:nvPr>
        </p:nvSpPr>
        <p:spPr>
          <a:xfrm>
            <a:off x="838200" y="1825625"/>
            <a:ext cx="10515600" cy="4351338"/>
          </a:xfrm>
        </p:spPr>
        <p:txBody>
          <a:bodyPr vert="horz" lIns="91440" tIns="45720" rIns="91440" bIns="45720" rtlCol="0">
            <a:normAutofit/>
          </a:bodyPr>
          <a:lstStyle/>
          <a:p>
            <a:r>
              <a:rPr lang="en-US" dirty="0"/>
              <a:t>In EXCEPTIONAL ( hospitalization, broken arm) circumstances Late reasonable accommodations may be allowed. This is all the discretion of the SEC not the school.</a:t>
            </a:r>
            <a:endParaRPr lang="en-US" dirty="0">
              <a:cs typeface="Calibri"/>
            </a:endParaRPr>
          </a:p>
          <a:p>
            <a:r>
              <a:rPr lang="en-US" dirty="0"/>
              <a:t>If something like this does arise you need to contact the school ASAP. You need to go to a doctor and get a doctor's note to say you are unable to write </a:t>
            </a:r>
            <a:r>
              <a:rPr lang="en-US" err="1"/>
              <a:t>etc</a:t>
            </a:r>
            <a:r>
              <a:rPr lang="en-US" dirty="0"/>
              <a:t> </a:t>
            </a:r>
            <a:r>
              <a:rPr lang="en-US" b="1" i="1" dirty="0"/>
              <a:t>BEFORE </a:t>
            </a:r>
            <a:r>
              <a:rPr lang="en-US" dirty="0"/>
              <a:t>you get to school.</a:t>
            </a:r>
          </a:p>
          <a:p>
            <a:r>
              <a:rPr lang="en-US" dirty="0"/>
              <a:t>A form needs to be filled out by you (</a:t>
            </a:r>
            <a:r>
              <a:rPr lang="en-US" b="1" u="sng" dirty="0"/>
              <a:t>and a parent if you are U18</a:t>
            </a:r>
            <a:r>
              <a:rPr lang="en-US" dirty="0"/>
              <a:t>) that has to be sent to SEC where a decision will be made. This is not a guarantee. Any time missed sorting this out may not be given at the end of the paper. </a:t>
            </a:r>
            <a:endParaRPr lang="en-US" dirty="0">
              <a:cs typeface="Calibri"/>
            </a:endParaRPr>
          </a:p>
        </p:txBody>
      </p:sp>
    </p:spTree>
    <p:extLst>
      <p:ext uri="{BB962C8B-B14F-4D97-AF65-F5344CB8AC3E}">
        <p14:creationId xmlns:p14="http://schemas.microsoft.com/office/powerpoint/2010/main" val="792677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E0ED3-18FE-8947-956A-9D9D0233AA45}"/>
              </a:ext>
            </a:extLst>
          </p:cNvPr>
          <p:cNvSpPr>
            <a:spLocks noGrp="1"/>
          </p:cNvSpPr>
          <p:nvPr>
            <p:ph type="title"/>
          </p:nvPr>
        </p:nvSpPr>
        <p:spPr/>
        <p:txBody>
          <a:bodyPr/>
          <a:lstStyle/>
          <a:p>
            <a:r>
              <a:rPr lang="en-US" dirty="0"/>
              <a:t>Direct Communication from SEC</a:t>
            </a:r>
          </a:p>
        </p:txBody>
      </p:sp>
      <p:sp>
        <p:nvSpPr>
          <p:cNvPr id="3" name="Content Placeholder 2">
            <a:extLst>
              <a:ext uri="{FF2B5EF4-FFF2-40B4-BE49-F238E27FC236}">
                <a16:creationId xmlns:a16="http://schemas.microsoft.com/office/drawing/2014/main" id="{6C589FC2-C9A7-FF4D-A502-313CF4CBBE0F}"/>
              </a:ext>
            </a:extLst>
          </p:cNvPr>
          <p:cNvSpPr>
            <a:spLocks noGrp="1"/>
          </p:cNvSpPr>
          <p:nvPr>
            <p:ph idx="1"/>
          </p:nvPr>
        </p:nvSpPr>
        <p:spPr/>
        <p:txBody>
          <a:bodyPr vert="horz" lIns="91440" tIns="45720" rIns="91440" bIns="45720" rtlCol="0" anchor="t">
            <a:normAutofit/>
          </a:bodyPr>
          <a:lstStyle/>
          <a:p>
            <a:pPr marL="0" indent="0">
              <a:buNone/>
            </a:pPr>
            <a:r>
              <a:rPr lang="en-IE" b="1" i="1" dirty="0"/>
              <a:t>The State Examinations Commission (SEC) would like to remind you that the closing date for the receipt of late applications for Reasonable Accommodations at the Certificate Examinations (RACE) for Leaving Certificate, Leaving Certificate Applied and Junior Cycle has now passed and the emergency application will be available on our website at the link below from the beginning of May 2023.</a:t>
            </a:r>
          </a:p>
          <a:p>
            <a:r>
              <a:rPr lang="en-IE" b="1" i="1" dirty="0">
                <a:highlight>
                  <a:srgbClr val="FFFF00"/>
                </a:highlight>
              </a:rPr>
              <a:t>The SEC expect that this application will only be used for </a:t>
            </a:r>
            <a:r>
              <a:rPr lang="en-IE" b="1" i="1" u="sng" dirty="0">
                <a:highlight>
                  <a:srgbClr val="FFFF00"/>
                </a:highlight>
              </a:rPr>
              <a:t>actual emergencies</a:t>
            </a:r>
            <a:r>
              <a:rPr lang="en-IE" b="1" i="1" dirty="0">
                <a:highlight>
                  <a:srgbClr val="FFFF00"/>
                </a:highlight>
              </a:rPr>
              <a:t> that arise between now and the examinations in June and the SEC retains the right to decide what an actual true emergency is, e.g. broken limb, etc.</a:t>
            </a:r>
          </a:p>
          <a:p>
            <a:endParaRPr lang="en-US" dirty="0"/>
          </a:p>
        </p:txBody>
      </p:sp>
    </p:spTree>
    <p:extLst>
      <p:ext uri="{BB962C8B-B14F-4D97-AF65-F5344CB8AC3E}">
        <p14:creationId xmlns:p14="http://schemas.microsoft.com/office/powerpoint/2010/main" val="19596345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TotalTime>
  <Words>1101</Words>
  <Application>Microsoft Office PowerPoint</Application>
  <PresentationFormat>Widescreen</PresentationFormat>
  <Paragraphs>52</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State Exams  2024</vt:lpstr>
      <vt:lpstr>PowerPoint Presentation</vt:lpstr>
      <vt:lpstr>Junior Cycle Students</vt:lpstr>
      <vt:lpstr>Leaving Cert Only</vt:lpstr>
      <vt:lpstr>PowerPoint Presentation</vt:lpstr>
      <vt:lpstr>Reasonable Accommodations</vt:lpstr>
      <vt:lpstr>PowerPoint Presentation</vt:lpstr>
      <vt:lpstr>PowerPoint Presentation</vt:lpstr>
      <vt:lpstr>Direct Communication from SEC</vt:lpstr>
      <vt:lpstr>PowerPoint Presentation</vt:lpstr>
      <vt:lpstr>PowerPoint Presentation</vt:lpstr>
      <vt:lpstr>PowerPoint Presentation</vt:lpstr>
      <vt:lpstr>Breach of Regulations</vt:lpstr>
      <vt:lpstr>Mobile Phone/ Electronic Equipment</vt:lpstr>
      <vt:lpstr>Levels </vt:lpstr>
      <vt:lpstr>Be Prepared</vt:lpstr>
      <vt:lpstr>Return of Books</vt:lpstr>
      <vt:lpstr>Best Of Luck!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Exams  2020</dc:title>
  <dc:creator>Siobhán Synan</dc:creator>
  <cp:lastModifiedBy>Siobhán Synan</cp:lastModifiedBy>
  <cp:revision>99</cp:revision>
  <dcterms:created xsi:type="dcterms:W3CDTF">2021-05-04T18:31:32Z</dcterms:created>
  <dcterms:modified xsi:type="dcterms:W3CDTF">2024-05-13T08:21:01Z</dcterms:modified>
</cp:coreProperties>
</file>